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1D_A705C84D.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127_719A3121.xml" ContentType="application/vnd.ms-powerpoint.comments+xml"/>
  <Override PartName="/ppt/notesSlides/notesSlide12.xml" ContentType="application/vnd.openxmlformats-officedocument.presentationml.notesSlide+xml"/>
  <Override PartName="/ppt/comments/modernComment_128_10447F3A.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31_54D37651.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64"/>
  </p:notesMasterIdLst>
  <p:sldIdLst>
    <p:sldId id="257" r:id="rId6"/>
    <p:sldId id="258" r:id="rId7"/>
    <p:sldId id="259" r:id="rId8"/>
    <p:sldId id="282" r:id="rId9"/>
    <p:sldId id="283" r:id="rId10"/>
    <p:sldId id="284" r:id="rId11"/>
    <p:sldId id="285" r:id="rId12"/>
    <p:sldId id="286" r:id="rId13"/>
    <p:sldId id="287" r:id="rId14"/>
    <p:sldId id="288" r:id="rId15"/>
    <p:sldId id="289" r:id="rId16"/>
    <p:sldId id="290" r:id="rId17"/>
    <p:sldId id="291" r:id="rId18"/>
    <p:sldId id="294" r:id="rId19"/>
    <p:sldId id="295" r:id="rId20"/>
    <p:sldId id="296" r:id="rId21"/>
    <p:sldId id="297" r:id="rId22"/>
    <p:sldId id="300" r:id="rId23"/>
    <p:sldId id="298" r:id="rId24"/>
    <p:sldId id="299" r:id="rId25"/>
    <p:sldId id="260" r:id="rId26"/>
    <p:sldId id="301" r:id="rId27"/>
    <p:sldId id="302" r:id="rId28"/>
    <p:sldId id="307" r:id="rId29"/>
    <p:sldId id="303" r:id="rId30"/>
    <p:sldId id="304" r:id="rId31"/>
    <p:sldId id="305" r:id="rId32"/>
    <p:sldId id="306" r:id="rId33"/>
    <p:sldId id="261" r:id="rId34"/>
    <p:sldId id="308" r:id="rId35"/>
    <p:sldId id="315" r:id="rId36"/>
    <p:sldId id="314" r:id="rId37"/>
    <p:sldId id="316" r:id="rId38"/>
    <p:sldId id="313" r:id="rId39"/>
    <p:sldId id="318" r:id="rId40"/>
    <p:sldId id="319" r:id="rId41"/>
    <p:sldId id="320" r:id="rId42"/>
    <p:sldId id="321" r:id="rId43"/>
    <p:sldId id="322" r:id="rId44"/>
    <p:sldId id="310" r:id="rId45"/>
    <p:sldId id="317" r:id="rId46"/>
    <p:sldId id="262" r:id="rId47"/>
    <p:sldId id="267" r:id="rId48"/>
    <p:sldId id="268" r:id="rId49"/>
    <p:sldId id="269" r:id="rId50"/>
    <p:sldId id="270" r:id="rId51"/>
    <p:sldId id="271" r:id="rId52"/>
    <p:sldId id="272" r:id="rId53"/>
    <p:sldId id="273" r:id="rId54"/>
    <p:sldId id="274" r:id="rId55"/>
    <p:sldId id="275" r:id="rId56"/>
    <p:sldId id="263" r:id="rId57"/>
    <p:sldId id="276" r:id="rId58"/>
    <p:sldId id="277" r:id="rId59"/>
    <p:sldId id="278" r:id="rId60"/>
    <p:sldId id="279" r:id="rId61"/>
    <p:sldId id="280" r:id="rId62"/>
    <p:sldId id="266"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AA716A59-DEEA-D326-A3CB-F22294421FEF}" name="Simon J Hunt" initials="SH" userId="S::simon@uga.edu::75c9bb36-d5f1-48c9-b640-c8e82a9ba51c" providerId="AD"/>
  <p188:author id="{436901D2-DF06-6196-A285-0E7A69E5C320}" name="Christopher QUINN FISHBURN" initials="CF" userId="S::cfish27@uga.edu::98e4d68a-b753-423b-989e-7e3e1e981c8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48EE6D-E618-EC42-B04B-376076F7E874}" v="1068" dt="2026-05-10T22:47:45.151"/>
    <p1510:client id="{30F26671-8944-885D-F753-60BE84936FB9}" v="487" dt="2026-05-10T18:50:45.533"/>
    <p1510:client id="{3C82C84A-1443-E328-82C2-8D83E530AC6B}" v="4" dt="2026-05-12T11:24:38.870"/>
    <p1510:client id="{4DC241A1-0139-AAE4-92A3-39137E8A9E2D}" v="37" dt="2026-05-11T01:46:38.479"/>
    <p1510:client id="{9A4EEDE3-EBC4-EA4F-861E-C837E2DF3983}" v="8" dt="2026-05-10T23:08:34.252"/>
    <p1510:client id="{A86A7267-171E-8E60-99FF-34280F551A0E}" v="97" dt="2026-05-11T01:28:19.4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notesMaster" Target="notesMasters/notesMaster1.xml"/><Relationship Id="rId69"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comments/modernComment_11D_A705C84D.xml><?xml version="1.0" encoding="utf-8"?>
<p188:cmLst xmlns:a="http://schemas.openxmlformats.org/drawingml/2006/main" xmlns:r="http://schemas.openxmlformats.org/officeDocument/2006/relationships" xmlns:p188="http://schemas.microsoft.com/office/powerpoint/2018/8/main">
  <p188:cm id="{DC2FF4D5-9E17-4D45-8F49-1942AC1A5490}" authorId="{436901D2-DF06-6196-A285-0E7A69E5C320}" status="resolved" created="2026-05-08T19:48:00.705" complete="100000">
    <pc:sldMkLst xmlns:pc="http://schemas.microsoft.com/office/powerpoint/2013/main/command">
      <pc:docMk/>
      <pc:sldMk cId="2802174029" sldId="285"/>
    </pc:sldMkLst>
    <p188:txBody>
      <a:bodyPr/>
      <a:lstStyle/>
      <a:p>
        <a:r>
          <a:rPr lang="en-US"/>
          <a:t>Clear and BRIEF nameing</a:t>
        </a:r>
      </a:p>
    </p188:txBody>
  </p188:cm>
</p188:cmLst>
</file>

<file path=ppt/comments/modernComment_127_719A3121.xml><?xml version="1.0" encoding="utf-8"?>
<p188:cmLst xmlns:a="http://schemas.openxmlformats.org/drawingml/2006/main" xmlns:r="http://schemas.openxmlformats.org/officeDocument/2006/relationships" xmlns:p188="http://schemas.microsoft.com/office/powerpoint/2018/8/main">
  <p188:cm id="{79013A2A-0977-4262-B9CC-9FB80DABFE2E}" authorId="{436901D2-DF06-6196-A285-0E7A69E5C320}" status="resolved" created="2026-05-08T19:49:57.957" complete="100000">
    <pc:sldMkLst xmlns:pc="http://schemas.microsoft.com/office/powerpoint/2013/main/command">
      <pc:docMk/>
      <pc:sldMk cId="1905930529" sldId="295"/>
    </pc:sldMkLst>
    <p188:replyLst>
      <p188:reply id="{21753968-BB2A-431F-A091-955E25C5EAEA}" authorId="{AA716A59-DEEA-D326-A3CB-F22294421FEF}" created="2026-05-08T19:53:50.425">
        <p188:txBody>
          <a:bodyPr/>
          <a:lstStyle/>
          <a:p>
            <a:r>
              <a:rPr lang="en-US"/>
              <a:t>The "best" ones depend on the situation, but I did move the "fuzzy" to the bottom</a:t>
            </a:r>
          </a:p>
        </p188:txBody>
      </p188:reply>
    </p188:replyLst>
    <p188:txBody>
      <a:bodyPr/>
      <a:lstStyle/>
      <a:p>
        <a:r>
          <a:rPr lang="en-US"/>
          <a:t>Is this list in order from best -&gt; worst?</a:t>
        </a:r>
      </a:p>
    </p188:txBody>
  </p188:cm>
</p188:cmLst>
</file>

<file path=ppt/comments/modernComment_128_10447F3A.xml><?xml version="1.0" encoding="utf-8"?>
<p188:cmLst xmlns:a="http://schemas.openxmlformats.org/drawingml/2006/main" xmlns:r="http://schemas.openxmlformats.org/officeDocument/2006/relationships" xmlns:p188="http://schemas.microsoft.com/office/powerpoint/2018/8/main">
  <p188:cm id="{887C8A4D-A055-4010-B979-76F2322C2F58}" authorId="{436901D2-DF06-6196-A285-0E7A69E5C320}" status="resolved" created="2026-05-08T19:50:32.348" complete="100000">
    <pc:sldMkLst xmlns:pc="http://schemas.microsoft.com/office/powerpoint/2013/main/command">
      <pc:docMk/>
      <pc:sldMk cId="272924474" sldId="296"/>
    </pc:sldMkLst>
    <p188:replyLst>
      <p188:reply id="{068336E5-2A7C-4BF8-B3BE-8B7A32DE7B10}" authorId="{AA716A59-DEEA-D326-A3CB-F22294421FEF}" created="2026-05-08T19:54:55.365">
        <p188:txBody>
          <a:bodyPr/>
          <a:lstStyle/>
          <a:p>
            <a:r>
              <a:rPr lang="en-US"/>
              <a:t>:D </a:t>
            </a:r>
          </a:p>
        </p188:txBody>
      </p188:reply>
    </p188:replyLst>
    <p188:txBody>
      <a:bodyPr/>
      <a:lstStyle/>
      <a:p>
        <a:r>
          <a:rPr lang="en-US"/>
          <a:t>Capslock 'NEVER'</a:t>
        </a:r>
      </a:p>
    </p188:txBody>
  </p188:cm>
</p188:cmLst>
</file>

<file path=ppt/comments/modernComment_131_54D37651.xml><?xml version="1.0" encoding="utf-8"?>
<p188:cmLst xmlns:a="http://schemas.openxmlformats.org/drawingml/2006/main" xmlns:r="http://schemas.openxmlformats.org/officeDocument/2006/relationships" xmlns:p188="http://schemas.microsoft.com/office/powerpoint/2018/8/main">
  <p188:cm id="{92B2DF3C-994D-4C5D-A7E1-39EE0C3D2020}" authorId="{AA716A59-DEEA-D326-A3CB-F22294421FEF}" status="resolved" created="2026-05-08T19:08:05.061" complete="100000">
    <ac:txMkLst xmlns:ac="http://schemas.microsoft.com/office/drawing/2013/main/command">
      <pc:docMk xmlns:pc="http://schemas.microsoft.com/office/powerpoint/2013/main/command"/>
      <pc:sldMk xmlns:pc="http://schemas.microsoft.com/office/powerpoint/2013/main/command" cId="1423144529" sldId="305"/>
      <ac:spMk id="6" creationId="{5120FD1F-E1F6-643D-0233-95E85C0CA3C5}"/>
      <ac:txMk cp="118" len="2">
        <ac:context len="580" hash="1572732502"/>
      </ac:txMk>
    </ac:txMkLst>
    <p188:pos x="7147034" y="1051034"/>
    <p188:replyLst>
      <p188:reply id="{7856E199-76D6-441A-A530-B5FC389B6DC8}" authorId="{436901D2-DF06-6196-A285-0E7A69E5C320}" created="2026-05-08T19:14:31.002">
        <p188:txBody>
          <a:bodyPr/>
          <a:lstStyle/>
          <a:p>
            <a:r>
              <a:rPr lang="en-US"/>
              <a:t>That's the current version of Primo.  Primo VE</a:t>
            </a:r>
          </a:p>
        </p188:txBody>
      </p188:reply>
      <p188:reply id="{49BDA644-44F1-430F-AF68-8DDF05B009FB}" authorId="{436901D2-DF06-6196-A285-0E7A69E5C320}" created="2026-05-08T19:14:58.597">
        <p188:txBody>
          <a:bodyPr/>
          <a:lstStyle/>
          <a:p>
            <a:r>
              <a:rPr lang="en-US"/>
              <a:t>nm, i get it.</a:t>
            </a:r>
          </a:p>
        </p188:txBody>
      </p188:reply>
    </p188:replyLst>
    <p188:txBody>
      <a:bodyPr/>
      <a:lstStyle/>
      <a:p>
        <a:r>
          <a:rPr lang="en-US"/>
          <a:t>VE?</a:t>
        </a:r>
      </a:p>
    </p188:txBody>
  </p188:cm>
  <p188:cm id="{5CB6645B-E0B3-4808-B7EB-CD5E0CCB1499}" authorId="{AA716A59-DEEA-D326-A3CB-F22294421FEF}" created="2026-05-08T19:11:46.315">
    <ac:txMkLst xmlns:ac="http://schemas.microsoft.com/office/drawing/2013/main/command">
      <pc:docMk xmlns:pc="http://schemas.microsoft.com/office/powerpoint/2013/main/command"/>
      <pc:sldMk xmlns:pc="http://schemas.microsoft.com/office/powerpoint/2013/main/command" cId="1423144529" sldId="305"/>
      <ac:spMk id="6" creationId="{5120FD1F-E1F6-643D-0233-95E85C0CA3C5}"/>
      <ac:txMk cp="303" len="41">
        <ac:context len="580" hash="1572732502"/>
      </ac:txMk>
    </ac:txMkLst>
    <p188:pos x="7239000" y="3245068"/>
    <p188:replyLst>
      <p188:reply id="{9DB3CC6C-9146-4133-8FE1-DA1F09F28A5C}" authorId="{436901D2-DF06-6196-A285-0E7A69E5C320}" created="2026-05-08T19:17:41.292">
        <p188:txBody>
          <a:bodyPr/>
          <a:lstStyle/>
          <a:p>
            <a:r>
              <a:rPr lang="en-US"/>
              <a:t>Ed gave me some changes this afternoon that I'll put in before this presentation., but yeah - I'll add some examples.</a:t>
            </a:r>
          </a:p>
        </p188:txBody>
      </p188:reply>
    </p188:replyLst>
    <p188:txBody>
      <a:bodyPr/>
      <a:lstStyle/>
      <a:p>
        <a:r>
          <a:rPr lang="en-US"/>
          <a:t>Maybe give a couple examples of what these changes are/look like?</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419EC9-A390-44FD-9EA9-F82A4666C5B3}" type="doc">
      <dgm:prSet loTypeId="urn:microsoft.com/office/officeart/2017/3/layout/DropPinTimeline" loCatId="timeline" qsTypeId="urn:microsoft.com/office/officeart/2005/8/quickstyle/simple1" qsCatId="simple" csTypeId="urn:microsoft.com/office/officeart/2005/8/colors/accent1_2" csCatId="accent1" phldr="1"/>
      <dgm:spPr/>
      <dgm:t>
        <a:bodyPr/>
        <a:lstStyle/>
        <a:p>
          <a:endParaRPr lang="en-US"/>
        </a:p>
      </dgm:t>
    </dgm:pt>
    <dgm:pt modelId="{30F20876-99AF-485B-905F-72E0BD7A131A}">
      <dgm:prSet phldrT="[Text]" phldr="0"/>
      <dgm:spPr/>
      <dgm:t>
        <a:bodyPr/>
        <a:lstStyle/>
        <a:p>
          <a:pPr algn="l">
            <a:lnSpc>
              <a:spcPct val="90000"/>
            </a:lnSpc>
            <a:defRPr b="1"/>
          </a:pPr>
          <a:r>
            <a:rPr lang="en-US" sz="1600">
              <a:latin typeface="Avenir Next LT Pro"/>
              <a:ea typeface="+mn-ea"/>
              <a:cs typeface="+mn-cs"/>
            </a:rPr>
            <a:t>GIL Documentation Migration</a:t>
          </a:r>
          <a:endParaRPr lang="en-US" sz="1600">
            <a:ea typeface="+mn-ea"/>
            <a:cs typeface="+mn-cs"/>
          </a:endParaRPr>
        </a:p>
      </dgm:t>
    </dgm:pt>
    <dgm:pt modelId="{4AD32DE1-6AEE-4810-9D55-55CBC06C29EE}" type="parTrans" cxnId="{8F720A0F-1FAA-421E-983E-E7E909CA3D42}">
      <dgm:prSet/>
      <dgm:spPr/>
      <dgm:t>
        <a:bodyPr/>
        <a:lstStyle/>
        <a:p>
          <a:endParaRPr lang="en-US"/>
        </a:p>
      </dgm:t>
    </dgm:pt>
    <dgm:pt modelId="{7CE21FAB-9D02-41E0-8552-AC2C33EB8668}" type="sibTrans" cxnId="{8F720A0F-1FAA-421E-983E-E7E909CA3D42}">
      <dgm:prSet/>
      <dgm:spPr/>
      <dgm:t>
        <a:bodyPr/>
        <a:lstStyle/>
        <a:p>
          <a:endParaRPr lang="en-US"/>
        </a:p>
      </dgm:t>
    </dgm:pt>
    <dgm:pt modelId="{A3E9EAEF-7485-43C9-B6F5-5AA1B7E16D79}">
      <dgm:prSet phldrT="[Text]" phldr="0"/>
      <dgm:spPr/>
      <dgm:t>
        <a:bodyPr/>
        <a:lstStyle/>
        <a:p>
          <a:pPr algn="l">
            <a:lnSpc>
              <a:spcPct val="90000"/>
            </a:lnSpc>
          </a:pPr>
          <a:r>
            <a:rPr lang="en-US" sz="1200">
              <a:latin typeface="Avenir Next LT Pro"/>
              <a:ea typeface="+mn-ea"/>
              <a:cs typeface="+mn-cs"/>
            </a:rPr>
            <a:t>2026</a:t>
          </a:r>
          <a:endParaRPr lang="en-US" sz="1200">
            <a:ea typeface="+mn-ea"/>
            <a:cs typeface="+mn-cs"/>
          </a:endParaRPr>
        </a:p>
      </dgm:t>
    </dgm:pt>
    <dgm:pt modelId="{98CF1F08-F30D-4473-8BF2-D1ECC2EC8729}" type="parTrans" cxnId="{D71CD6AB-EB09-404A-A1F7-01903F1FE6B4}">
      <dgm:prSet/>
      <dgm:spPr/>
      <dgm:t>
        <a:bodyPr/>
        <a:lstStyle/>
        <a:p>
          <a:endParaRPr lang="en-US"/>
        </a:p>
      </dgm:t>
    </dgm:pt>
    <dgm:pt modelId="{28F30A30-DC30-4EAF-975A-74108733FE2E}" type="sibTrans" cxnId="{D71CD6AB-EB09-404A-A1F7-01903F1FE6B4}">
      <dgm:prSet/>
      <dgm:spPr/>
      <dgm:t>
        <a:bodyPr/>
        <a:lstStyle/>
        <a:p>
          <a:endParaRPr lang="en-US"/>
        </a:p>
      </dgm:t>
    </dgm:pt>
    <dgm:pt modelId="{17183DEA-E54A-4F44-9EB9-B40211FD6950}">
      <dgm:prSet phldrT="[Text]" phldr="0"/>
      <dgm:spPr/>
      <dgm:t>
        <a:bodyPr/>
        <a:lstStyle/>
        <a:p>
          <a:pPr algn="l">
            <a:lnSpc>
              <a:spcPct val="90000"/>
            </a:lnSpc>
            <a:defRPr b="1"/>
          </a:pPr>
          <a:r>
            <a:rPr lang="en-US" sz="1600">
              <a:latin typeface="Avenir Next LT Pro"/>
              <a:ea typeface="+mn-ea"/>
              <a:cs typeface="+mn-cs"/>
            </a:rPr>
            <a:t>Training Initiatives</a:t>
          </a:r>
        </a:p>
      </dgm:t>
    </dgm:pt>
    <dgm:pt modelId="{1C5BC281-1937-4428-BB5C-774E68250946}" type="parTrans" cxnId="{54EAEF43-1A17-4E6D-B1A6-543A5400C3D4}">
      <dgm:prSet/>
      <dgm:spPr/>
      <dgm:t>
        <a:bodyPr/>
        <a:lstStyle/>
        <a:p>
          <a:endParaRPr lang="en-US"/>
        </a:p>
      </dgm:t>
    </dgm:pt>
    <dgm:pt modelId="{9BAEA090-3D7C-4A81-924E-D6AA06016E06}" type="sibTrans" cxnId="{54EAEF43-1A17-4E6D-B1A6-543A5400C3D4}">
      <dgm:prSet/>
      <dgm:spPr/>
      <dgm:t>
        <a:bodyPr/>
        <a:lstStyle/>
        <a:p>
          <a:endParaRPr lang="en-US"/>
        </a:p>
      </dgm:t>
    </dgm:pt>
    <dgm:pt modelId="{0474BBBD-193F-449A-B085-A5BD9F6D3F26}">
      <dgm:prSet phldrT="[Text]" phldr="0"/>
      <dgm:spPr/>
      <dgm:t>
        <a:bodyPr/>
        <a:lstStyle/>
        <a:p>
          <a:pPr algn="l">
            <a:lnSpc>
              <a:spcPct val="90000"/>
            </a:lnSpc>
            <a:defRPr b="1"/>
          </a:pPr>
          <a:r>
            <a:rPr lang="en-US" sz="1600">
              <a:latin typeface="Avenir Next LT Pro"/>
              <a:ea typeface="+mn-ea"/>
              <a:cs typeface="+mn-cs"/>
            </a:rPr>
            <a:t>Rapido</a:t>
          </a:r>
          <a:endParaRPr lang="en-US" sz="1600">
            <a:ea typeface="+mn-ea"/>
            <a:cs typeface="+mn-cs"/>
          </a:endParaRPr>
        </a:p>
      </dgm:t>
    </dgm:pt>
    <dgm:pt modelId="{51F79B97-D369-40BC-9B71-A49A0662F98B}" type="parTrans" cxnId="{925C7804-8A5F-4CD1-A65C-76107E0317A0}">
      <dgm:prSet/>
      <dgm:spPr/>
      <dgm:t>
        <a:bodyPr/>
        <a:lstStyle/>
        <a:p>
          <a:endParaRPr lang="en-US"/>
        </a:p>
      </dgm:t>
    </dgm:pt>
    <dgm:pt modelId="{A89AEAE6-2ACC-47D2-B698-B956A6519FA9}" type="sibTrans" cxnId="{925C7804-8A5F-4CD1-A65C-76107E0317A0}">
      <dgm:prSet/>
      <dgm:spPr/>
      <dgm:t>
        <a:bodyPr/>
        <a:lstStyle/>
        <a:p>
          <a:endParaRPr lang="en-US"/>
        </a:p>
      </dgm:t>
    </dgm:pt>
    <dgm:pt modelId="{C52EB918-F6C1-48A3-A28E-322921EB7612}">
      <dgm:prSet phldrT="[Text]" phldr="0"/>
      <dgm:spPr/>
      <dgm:t>
        <a:bodyPr/>
        <a:lstStyle/>
        <a:p>
          <a:pPr algn="l">
            <a:lnSpc>
              <a:spcPct val="90000"/>
            </a:lnSpc>
          </a:pPr>
          <a:r>
            <a:rPr lang="en-US" sz="1200">
              <a:latin typeface="Avenir Next LT Pro"/>
              <a:ea typeface="+mn-ea"/>
              <a:cs typeface="+mn-cs"/>
            </a:rPr>
            <a:t>Summer 2026 – Demo/Training</a:t>
          </a:r>
        </a:p>
        <a:p>
          <a:pPr algn="l">
            <a:lnSpc>
              <a:spcPct val="90000"/>
            </a:lnSpc>
          </a:pPr>
          <a:r>
            <a:rPr lang="en-US" sz="1200">
              <a:latin typeface="Avenir Next LT Pro"/>
              <a:ea typeface="+mn-ea"/>
              <a:cs typeface="+mn-cs"/>
            </a:rPr>
            <a:t>Fall 2026 - Config, Implementation, </a:t>
          </a:r>
        </a:p>
      </dgm:t>
    </dgm:pt>
    <dgm:pt modelId="{79ECD6DD-A078-42ED-918C-E85AB75A09DB}" type="parTrans" cxnId="{06FB2CFD-2EB6-48D3-A633-1A26B97C6EE9}">
      <dgm:prSet/>
      <dgm:spPr/>
      <dgm:t>
        <a:bodyPr/>
        <a:lstStyle/>
        <a:p>
          <a:endParaRPr lang="en-US"/>
        </a:p>
      </dgm:t>
    </dgm:pt>
    <dgm:pt modelId="{DF7CADF1-4E8C-41D1-946F-75B349A8C701}" type="sibTrans" cxnId="{06FB2CFD-2EB6-48D3-A633-1A26B97C6EE9}">
      <dgm:prSet/>
      <dgm:spPr/>
      <dgm:t>
        <a:bodyPr/>
        <a:lstStyle/>
        <a:p>
          <a:endParaRPr lang="en-US"/>
        </a:p>
      </dgm:t>
    </dgm:pt>
    <dgm:pt modelId="{CDB72F9E-930B-4E8E-9232-C2836EDF11A2}">
      <dgm:prSet phldr="0"/>
      <dgm:spPr/>
      <dgm:t>
        <a:bodyPr/>
        <a:lstStyle/>
        <a:p>
          <a:pPr algn="l">
            <a:lnSpc>
              <a:spcPct val="90000"/>
            </a:lnSpc>
            <a:defRPr b="1"/>
          </a:pPr>
          <a:r>
            <a:rPr lang="en-US" sz="1600">
              <a:latin typeface="Avenir Next LT Pro"/>
              <a:ea typeface="+mn-ea"/>
              <a:cs typeface="+mn-cs"/>
            </a:rPr>
            <a:t>Primo NDE</a:t>
          </a:r>
        </a:p>
      </dgm:t>
    </dgm:pt>
    <dgm:pt modelId="{DEB42B1B-2F20-49C2-AB78-E16A950703FD}" type="parTrans" cxnId="{1ADA7F86-E8AD-4B41-B4B6-E2F3880E1F2C}">
      <dgm:prSet/>
      <dgm:spPr/>
      <dgm:t>
        <a:bodyPr/>
        <a:lstStyle/>
        <a:p>
          <a:endParaRPr lang="en-US"/>
        </a:p>
      </dgm:t>
    </dgm:pt>
    <dgm:pt modelId="{240A8E75-0242-44A9-8D20-6CF8C8F45758}" type="sibTrans" cxnId="{1ADA7F86-E8AD-4B41-B4B6-E2F3880E1F2C}">
      <dgm:prSet/>
      <dgm:spPr/>
      <dgm:t>
        <a:bodyPr/>
        <a:lstStyle/>
        <a:p>
          <a:endParaRPr lang="en-US"/>
        </a:p>
      </dgm:t>
    </dgm:pt>
    <dgm:pt modelId="{1F5F4CA4-49F0-43C9-B7D4-3C3EE18AB97E}">
      <dgm:prSet phldr="0"/>
      <dgm:spPr/>
      <dgm:t>
        <a:bodyPr/>
        <a:lstStyle/>
        <a:p>
          <a:pPr algn="l">
            <a:lnSpc>
              <a:spcPct val="90000"/>
            </a:lnSpc>
          </a:pPr>
          <a:r>
            <a:rPr lang="en-US" sz="1200">
              <a:latin typeface="Avenir Next LT Pro"/>
              <a:ea typeface="+mn-ea"/>
              <a:cs typeface="+mn-cs"/>
            </a:rPr>
            <a:t>Spring 2027 – Implementation, Testing</a:t>
          </a:r>
          <a:endParaRPr lang="en-US" sz="1200">
            <a:ea typeface="+mn-ea"/>
            <a:cs typeface="+mn-cs"/>
          </a:endParaRPr>
        </a:p>
      </dgm:t>
    </dgm:pt>
    <dgm:pt modelId="{391BA3F1-E131-467D-B80A-7687F6289A76}" type="parTrans" cxnId="{0E150EFD-A6F3-47DA-9A08-5438CE275200}">
      <dgm:prSet/>
      <dgm:spPr/>
      <dgm:t>
        <a:bodyPr/>
        <a:lstStyle/>
        <a:p>
          <a:endParaRPr lang="en-US"/>
        </a:p>
      </dgm:t>
    </dgm:pt>
    <dgm:pt modelId="{86E6FC29-FA68-40AA-B355-2295F23A8E30}" type="sibTrans" cxnId="{0E150EFD-A6F3-47DA-9A08-5438CE275200}">
      <dgm:prSet/>
      <dgm:spPr/>
      <dgm:t>
        <a:bodyPr/>
        <a:lstStyle/>
        <a:p>
          <a:endParaRPr lang="en-US"/>
        </a:p>
      </dgm:t>
    </dgm:pt>
    <dgm:pt modelId="{5242AD2E-0815-4FF0-8886-0B8AE2F4E2F7}">
      <dgm:prSet phldr="0"/>
      <dgm:spPr/>
      <dgm:t>
        <a:bodyPr/>
        <a:lstStyle/>
        <a:p>
          <a:pPr algn="l">
            <a:lnSpc>
              <a:spcPct val="90000"/>
            </a:lnSpc>
          </a:pPr>
          <a:r>
            <a:rPr lang="en-US" sz="1200">
              <a:latin typeface="Avenir Next LT Pro"/>
              <a:ea typeface="+mn-ea"/>
              <a:cs typeface="+mn-cs"/>
            </a:rPr>
            <a:t>Summer 2027 – Go Live</a:t>
          </a:r>
        </a:p>
      </dgm:t>
    </dgm:pt>
    <dgm:pt modelId="{34207F81-04B8-4EFB-9752-E398C9A41215}" type="parTrans" cxnId="{70EE6790-71F1-4A26-8C3B-FA04B74E3A10}">
      <dgm:prSet/>
      <dgm:spPr/>
      <dgm:t>
        <a:bodyPr/>
        <a:lstStyle/>
        <a:p>
          <a:endParaRPr lang="en-US"/>
        </a:p>
      </dgm:t>
    </dgm:pt>
    <dgm:pt modelId="{DF3F8BB0-5036-4C4D-B2D1-7A3C5FF30351}" type="sibTrans" cxnId="{70EE6790-71F1-4A26-8C3B-FA04B74E3A10}">
      <dgm:prSet/>
      <dgm:spPr/>
      <dgm:t>
        <a:bodyPr/>
        <a:lstStyle/>
        <a:p>
          <a:endParaRPr lang="en-US"/>
        </a:p>
      </dgm:t>
    </dgm:pt>
    <dgm:pt modelId="{862821CE-55A3-40AA-B876-3FE55877B143}">
      <dgm:prSet phldr="0"/>
      <dgm:spPr/>
      <dgm:t>
        <a:bodyPr/>
        <a:lstStyle/>
        <a:p>
          <a:pPr algn="l">
            <a:lnSpc>
              <a:spcPct val="90000"/>
            </a:lnSpc>
          </a:pPr>
          <a:r>
            <a:rPr lang="en-US" sz="1200" b="0">
              <a:latin typeface="Avenir Next LT Pro"/>
              <a:ea typeface="+mn-ea"/>
              <a:cs typeface="+mn-cs"/>
            </a:rPr>
            <a:t>Jan 2027 - Go Live</a:t>
          </a:r>
          <a:r>
            <a:rPr lang="en-US" sz="1200">
              <a:latin typeface="Avenir Next LT Pro"/>
              <a:ea typeface="+mn-ea"/>
              <a:cs typeface="+mn-cs"/>
            </a:rPr>
            <a:t> (Phase 1– GE)</a:t>
          </a:r>
          <a:endParaRPr lang="en-US" sz="1200">
            <a:ea typeface="+mn-ea"/>
            <a:cs typeface="+mn-cs"/>
          </a:endParaRPr>
        </a:p>
      </dgm:t>
    </dgm:pt>
    <dgm:pt modelId="{1F347F42-8C04-4EA5-B96F-D6B516899A10}" type="parTrans" cxnId="{5F05B42D-EFC0-4409-B172-B03EE65A7A19}">
      <dgm:prSet/>
      <dgm:spPr/>
      <dgm:t>
        <a:bodyPr/>
        <a:lstStyle/>
        <a:p>
          <a:endParaRPr lang="en-US"/>
        </a:p>
      </dgm:t>
    </dgm:pt>
    <dgm:pt modelId="{15AEEE1B-F8A7-4750-A953-14BFF8559AAB}" type="sibTrans" cxnId="{5F05B42D-EFC0-4409-B172-B03EE65A7A19}">
      <dgm:prSet/>
      <dgm:spPr/>
      <dgm:t>
        <a:bodyPr/>
        <a:lstStyle/>
        <a:p>
          <a:endParaRPr lang="en-US"/>
        </a:p>
      </dgm:t>
    </dgm:pt>
    <dgm:pt modelId="{C51ADA85-B4E6-40E2-858D-8041326A82F0}">
      <dgm:prSet phldr="0"/>
      <dgm:spPr/>
      <dgm:t>
        <a:bodyPr/>
        <a:lstStyle/>
        <a:p>
          <a:pPr algn="l">
            <a:lnSpc>
              <a:spcPct val="90000"/>
            </a:lnSpc>
          </a:pPr>
          <a:r>
            <a:rPr lang="en-US" sz="1200">
              <a:latin typeface="Avenir Next LT Pro"/>
              <a:ea typeface="+mn-ea"/>
              <a:cs typeface="+mn-cs"/>
            </a:rPr>
            <a:t>Committees, </a:t>
          </a:r>
          <a:r>
            <a:rPr lang="en-US" sz="1200" err="1">
              <a:latin typeface="Avenir Next LT Pro"/>
              <a:ea typeface="+mn-ea"/>
              <a:cs typeface="+mn-cs"/>
            </a:rPr>
            <a:t>ExLibris</a:t>
          </a:r>
          <a:r>
            <a:rPr lang="en-US" sz="1200">
              <a:latin typeface="Avenir Next LT Pro"/>
              <a:ea typeface="+mn-ea"/>
              <a:cs typeface="+mn-cs"/>
            </a:rPr>
            <a:t>, &amp; GIL</a:t>
          </a:r>
          <a:endParaRPr lang="en-US" sz="1200">
            <a:ea typeface="+mn-ea"/>
            <a:cs typeface="+mn-cs"/>
          </a:endParaRPr>
        </a:p>
      </dgm:t>
    </dgm:pt>
    <dgm:pt modelId="{4F3C1B32-1F4E-45C5-871B-213B6D3DC45F}" type="parTrans" cxnId="{FE377669-4BA2-427A-B9DB-FC53E9AA34F7}">
      <dgm:prSet/>
      <dgm:spPr/>
      <dgm:t>
        <a:bodyPr/>
        <a:lstStyle/>
        <a:p>
          <a:endParaRPr lang="en-US"/>
        </a:p>
      </dgm:t>
    </dgm:pt>
    <dgm:pt modelId="{71486087-7BE8-41FC-9701-824DB79B0863}" type="sibTrans" cxnId="{FE377669-4BA2-427A-B9DB-FC53E9AA34F7}">
      <dgm:prSet/>
      <dgm:spPr/>
      <dgm:t>
        <a:bodyPr/>
        <a:lstStyle/>
        <a:p>
          <a:endParaRPr lang="en-US"/>
        </a:p>
      </dgm:t>
    </dgm:pt>
    <dgm:pt modelId="{44814878-1A07-42E2-B29A-9FFD3D44FE9B}">
      <dgm:prSet phldr="0"/>
      <dgm:spPr/>
      <dgm:t>
        <a:bodyPr/>
        <a:lstStyle/>
        <a:p>
          <a:pPr algn="l">
            <a:lnSpc>
              <a:spcPct val="90000"/>
            </a:lnSpc>
          </a:pPr>
          <a:r>
            <a:rPr lang="en-US" sz="1200">
              <a:solidFill>
                <a:srgbClr val="444444"/>
              </a:solidFill>
              <a:latin typeface="Calibri"/>
              <a:ea typeface="Calibri"/>
              <a:cs typeface="Calibri"/>
            </a:rPr>
            <a:t>2026</a:t>
          </a:r>
        </a:p>
      </dgm:t>
    </dgm:pt>
    <dgm:pt modelId="{6DE6BD0A-3BFC-46E3-B000-1839D4D68F83}" type="parTrans" cxnId="{F3E12377-FDFE-476F-9A70-9222CC9390B5}">
      <dgm:prSet/>
      <dgm:spPr/>
      <dgm:t>
        <a:bodyPr/>
        <a:lstStyle/>
        <a:p>
          <a:endParaRPr lang="en-US"/>
        </a:p>
      </dgm:t>
    </dgm:pt>
    <dgm:pt modelId="{8C1903F4-3471-4C6D-9ECA-3F7E37F0C9BD}" type="sibTrans" cxnId="{F3E12377-FDFE-476F-9A70-9222CC9390B5}">
      <dgm:prSet/>
      <dgm:spPr/>
      <dgm:t>
        <a:bodyPr/>
        <a:lstStyle/>
        <a:p>
          <a:endParaRPr lang="en-US"/>
        </a:p>
      </dgm:t>
    </dgm:pt>
    <dgm:pt modelId="{F92AE161-1B7C-4A5F-BFB6-D5A9318DAF1A}">
      <dgm:prSet phldr="0"/>
      <dgm:spPr/>
      <dgm:t>
        <a:bodyPr/>
        <a:lstStyle/>
        <a:p>
          <a:pPr algn="l">
            <a:lnSpc>
              <a:spcPct val="90000"/>
            </a:lnSpc>
          </a:pPr>
          <a:r>
            <a:rPr lang="en-US" sz="1200" b="0">
              <a:latin typeface="Avenir Next LT Pro"/>
              <a:ea typeface="+mn-ea"/>
              <a:cs typeface="+mn-cs"/>
            </a:rPr>
            <a:t>GIL &amp; Committees</a:t>
          </a:r>
        </a:p>
      </dgm:t>
    </dgm:pt>
    <dgm:pt modelId="{36B5E3FB-1265-4E30-9CE5-916117492A44}" type="parTrans" cxnId="{4F5688EE-B4E5-4A05-A598-AA6EB9A45D09}">
      <dgm:prSet/>
      <dgm:spPr/>
      <dgm:t>
        <a:bodyPr/>
        <a:lstStyle/>
        <a:p>
          <a:endParaRPr lang="en-US"/>
        </a:p>
      </dgm:t>
    </dgm:pt>
    <dgm:pt modelId="{E9766E9C-48B5-4436-A15C-789B1BC9FB38}" type="sibTrans" cxnId="{4F5688EE-B4E5-4A05-A598-AA6EB9A45D09}">
      <dgm:prSet/>
      <dgm:spPr/>
      <dgm:t>
        <a:bodyPr/>
        <a:lstStyle/>
        <a:p>
          <a:endParaRPr lang="en-US"/>
        </a:p>
      </dgm:t>
    </dgm:pt>
    <dgm:pt modelId="{D5ACABC3-642D-48B3-B3A7-546B4D9F86A2}">
      <dgm:prSet phldr="0"/>
      <dgm:spPr/>
      <dgm:t>
        <a:bodyPr/>
        <a:lstStyle/>
        <a:p>
          <a:pPr algn="l">
            <a:lnSpc>
              <a:spcPct val="90000"/>
            </a:lnSpc>
            <a:defRPr b="1"/>
          </a:pPr>
          <a:r>
            <a:rPr lang="en-US" sz="1600">
              <a:latin typeface="Avenir Next LT Pro"/>
              <a:ea typeface="+mn-ea"/>
              <a:cs typeface="+mn-cs"/>
            </a:rPr>
            <a:t>Institutional Check-Ins</a:t>
          </a:r>
        </a:p>
      </dgm:t>
    </dgm:pt>
    <dgm:pt modelId="{0D151546-0DFC-4D76-A230-366EF16F871C}" type="parTrans" cxnId="{9BF81BD1-89DB-4188-BCD0-5384FB173378}">
      <dgm:prSet/>
      <dgm:spPr/>
      <dgm:t>
        <a:bodyPr/>
        <a:lstStyle/>
        <a:p>
          <a:endParaRPr lang="en-US"/>
        </a:p>
      </dgm:t>
    </dgm:pt>
    <dgm:pt modelId="{4575AECA-5F56-4E2C-A6D3-5B9A2B7D083C}" type="sibTrans" cxnId="{9BF81BD1-89DB-4188-BCD0-5384FB173378}">
      <dgm:prSet/>
      <dgm:spPr/>
      <dgm:t>
        <a:bodyPr/>
        <a:lstStyle/>
        <a:p>
          <a:endParaRPr lang="en-US"/>
        </a:p>
      </dgm:t>
    </dgm:pt>
    <dgm:pt modelId="{0FCAA8CB-5731-4D6F-8098-732190A37BFB}">
      <dgm:prSet phldr="0"/>
      <dgm:spPr/>
      <dgm:t>
        <a:bodyPr/>
        <a:lstStyle/>
        <a:p>
          <a:pPr algn="l">
            <a:lnSpc>
              <a:spcPct val="90000"/>
            </a:lnSpc>
          </a:pPr>
          <a:r>
            <a:rPr lang="en-US" sz="1200">
              <a:latin typeface="Avenir Next LT Pro"/>
              <a:ea typeface="+mn-ea"/>
              <a:cs typeface="+mn-cs"/>
            </a:rPr>
            <a:t>GIL &amp; Libraries</a:t>
          </a:r>
        </a:p>
      </dgm:t>
    </dgm:pt>
    <dgm:pt modelId="{C50EC117-E6A9-4F2C-9DF0-AB9D731CF01E}" type="parTrans" cxnId="{BC6AEE81-DF4D-438B-AA19-06942D1EBA0F}">
      <dgm:prSet/>
      <dgm:spPr/>
      <dgm:t>
        <a:bodyPr/>
        <a:lstStyle/>
        <a:p>
          <a:endParaRPr lang="en-US"/>
        </a:p>
      </dgm:t>
    </dgm:pt>
    <dgm:pt modelId="{15038950-795C-4C2D-AF09-ACDF3B2EFA8B}" type="sibTrans" cxnId="{BC6AEE81-DF4D-438B-AA19-06942D1EBA0F}">
      <dgm:prSet/>
      <dgm:spPr/>
      <dgm:t>
        <a:bodyPr/>
        <a:lstStyle/>
        <a:p>
          <a:endParaRPr lang="en-US"/>
        </a:p>
      </dgm:t>
    </dgm:pt>
    <dgm:pt modelId="{67DC6D93-0E41-4B5B-A4C9-D139A6179571}">
      <dgm:prSet phldr="0"/>
      <dgm:spPr/>
      <dgm:t>
        <a:bodyPr/>
        <a:lstStyle/>
        <a:p>
          <a:pPr algn="l">
            <a:lnSpc>
              <a:spcPct val="90000"/>
            </a:lnSpc>
          </a:pPr>
          <a:r>
            <a:rPr lang="en-US" sz="1200">
              <a:latin typeface="Avenir Next LT Pro"/>
              <a:ea typeface="+mn-ea"/>
              <a:cs typeface="+mn-cs"/>
            </a:rPr>
            <a:t>2026</a:t>
          </a:r>
        </a:p>
      </dgm:t>
    </dgm:pt>
    <dgm:pt modelId="{F4D70C77-63F2-42F4-8B01-8DEC9BB3D493}" type="parTrans" cxnId="{1A55F734-760E-4359-8A2C-5FC15E6A39A3}">
      <dgm:prSet/>
      <dgm:spPr/>
      <dgm:t>
        <a:bodyPr/>
        <a:lstStyle/>
        <a:p>
          <a:endParaRPr lang="en-US"/>
        </a:p>
      </dgm:t>
    </dgm:pt>
    <dgm:pt modelId="{0374DF89-27E0-4640-BF9F-4DD6D4168E76}" type="sibTrans" cxnId="{1A55F734-760E-4359-8A2C-5FC15E6A39A3}">
      <dgm:prSet/>
      <dgm:spPr/>
      <dgm:t>
        <a:bodyPr/>
        <a:lstStyle/>
        <a:p>
          <a:endParaRPr lang="en-US"/>
        </a:p>
      </dgm:t>
    </dgm:pt>
    <dgm:pt modelId="{B7A5EDC0-D0A6-4DC3-B18E-A82215551237}">
      <dgm:prSet phldr="0"/>
      <dgm:spPr/>
      <dgm:t>
        <a:bodyPr/>
        <a:lstStyle/>
        <a:p>
          <a:pPr algn="l">
            <a:lnSpc>
              <a:spcPct val="90000"/>
            </a:lnSpc>
            <a:defRPr b="1"/>
          </a:pPr>
          <a:r>
            <a:rPr lang="en-US" sz="1600" b="1">
              <a:latin typeface="Avenir Next LT Pro"/>
              <a:ea typeface="+mn-ea"/>
              <a:cs typeface="+mn-cs"/>
            </a:rPr>
            <a:t>Alma </a:t>
          </a:r>
          <a:r>
            <a:rPr lang="en-US" sz="1600" b="1" err="1">
              <a:latin typeface="Avenir Next LT Pro"/>
              <a:ea typeface="+mn-ea"/>
              <a:cs typeface="+mn-cs"/>
            </a:rPr>
            <a:t>Specto</a:t>
          </a:r>
          <a:endParaRPr lang="en-US" sz="1600" b="1">
            <a:latin typeface="Avenir Next LT Pro"/>
            <a:ea typeface="+mn-ea"/>
            <a:cs typeface="+mn-cs"/>
          </a:endParaRPr>
        </a:p>
      </dgm:t>
    </dgm:pt>
    <dgm:pt modelId="{E21D606F-670B-4EC8-B8FA-FE82F73FFC35}" type="parTrans" cxnId="{8D4F2212-DBFB-4598-A809-560F4D71D45C}">
      <dgm:prSet/>
      <dgm:spPr/>
      <dgm:t>
        <a:bodyPr/>
        <a:lstStyle/>
        <a:p>
          <a:endParaRPr lang="en-US"/>
        </a:p>
      </dgm:t>
    </dgm:pt>
    <dgm:pt modelId="{596509D4-CBC0-433C-ABA5-6E081B2A6661}" type="sibTrans" cxnId="{8D4F2212-DBFB-4598-A809-560F4D71D45C}">
      <dgm:prSet/>
      <dgm:spPr/>
      <dgm:t>
        <a:bodyPr/>
        <a:lstStyle/>
        <a:p>
          <a:endParaRPr lang="en-US"/>
        </a:p>
      </dgm:t>
    </dgm:pt>
    <dgm:pt modelId="{CE25F180-433B-46A3-B4AC-99A4E8409A54}">
      <dgm:prSet phldr="0"/>
      <dgm:spPr/>
      <dgm:t>
        <a:bodyPr/>
        <a:lstStyle/>
        <a:p>
          <a:pPr algn="l">
            <a:lnSpc>
              <a:spcPct val="90000"/>
            </a:lnSpc>
          </a:pPr>
          <a:r>
            <a:rPr lang="en-US" sz="1200" b="0">
              <a:latin typeface="Avenir Next LT Pro"/>
              <a:ea typeface="+mn-ea"/>
              <a:cs typeface="+mn-cs"/>
            </a:rPr>
            <a:t>Summer 2026 – Demo/Training</a:t>
          </a:r>
        </a:p>
      </dgm:t>
    </dgm:pt>
    <dgm:pt modelId="{BA2893F5-694E-48DB-BFE3-1C3C91392CBC}" type="parTrans" cxnId="{080032E6-7216-4AAB-9D71-CFD046A0A6C3}">
      <dgm:prSet/>
      <dgm:spPr/>
      <dgm:t>
        <a:bodyPr/>
        <a:lstStyle/>
        <a:p>
          <a:endParaRPr lang="en-US"/>
        </a:p>
      </dgm:t>
    </dgm:pt>
    <dgm:pt modelId="{93D80106-04EA-4419-8E32-C132D4C91F3A}" type="sibTrans" cxnId="{080032E6-7216-4AAB-9D71-CFD046A0A6C3}">
      <dgm:prSet/>
      <dgm:spPr/>
      <dgm:t>
        <a:bodyPr/>
        <a:lstStyle/>
        <a:p>
          <a:endParaRPr lang="en-US"/>
        </a:p>
      </dgm:t>
    </dgm:pt>
    <dgm:pt modelId="{16109875-63B0-4635-B4EB-84A44B67497F}">
      <dgm:prSet phldr="0"/>
      <dgm:spPr/>
      <dgm:t>
        <a:bodyPr/>
        <a:lstStyle/>
        <a:p>
          <a:pPr algn="l">
            <a:lnSpc>
              <a:spcPct val="90000"/>
            </a:lnSpc>
          </a:pPr>
          <a:r>
            <a:rPr lang="en-US" sz="1200" b="0">
              <a:latin typeface="Avenir Next LT Pro"/>
              <a:ea typeface="+mn-ea"/>
              <a:cs typeface="+mn-cs"/>
            </a:rPr>
            <a:t>GIL, Committees, </a:t>
          </a:r>
          <a:r>
            <a:rPr lang="en-US" sz="1200" b="0" err="1">
              <a:latin typeface="Avenir Next LT Pro"/>
              <a:ea typeface="+mn-ea"/>
              <a:cs typeface="+mn-cs"/>
            </a:rPr>
            <a:t>ExLibris</a:t>
          </a:r>
          <a:r>
            <a:rPr lang="en-US" sz="1200" b="0">
              <a:latin typeface="Avenir Next LT Pro"/>
              <a:ea typeface="+mn-ea"/>
              <a:cs typeface="+mn-cs"/>
            </a:rPr>
            <a:t>, &amp; Libraries</a:t>
          </a:r>
        </a:p>
      </dgm:t>
    </dgm:pt>
    <dgm:pt modelId="{FA8644BF-4167-4A3D-AD19-260EC29C6848}" type="parTrans" cxnId="{A6F7C1E3-032E-404F-9D46-63D4A6709DCE}">
      <dgm:prSet/>
      <dgm:spPr/>
      <dgm:t>
        <a:bodyPr/>
        <a:lstStyle/>
        <a:p>
          <a:endParaRPr lang="en-US"/>
        </a:p>
      </dgm:t>
    </dgm:pt>
    <dgm:pt modelId="{CEA34291-FC04-4304-95C0-8298F61521F0}" type="sibTrans" cxnId="{A6F7C1E3-032E-404F-9D46-63D4A6709DCE}">
      <dgm:prSet/>
      <dgm:spPr/>
      <dgm:t>
        <a:bodyPr/>
        <a:lstStyle/>
        <a:p>
          <a:endParaRPr lang="en-US"/>
        </a:p>
      </dgm:t>
    </dgm:pt>
    <dgm:pt modelId="{B438B81E-7632-46FC-9459-B355F195CBC5}">
      <dgm:prSet phldr="0"/>
      <dgm:spPr/>
      <dgm:t>
        <a:bodyPr/>
        <a:lstStyle/>
        <a:p>
          <a:pPr algn="l">
            <a:lnSpc>
              <a:spcPct val="90000"/>
            </a:lnSpc>
          </a:pPr>
          <a:r>
            <a:rPr lang="en-US" sz="1200" b="0">
              <a:latin typeface="Calibri"/>
              <a:ea typeface="Calibri"/>
              <a:cs typeface="Calibri"/>
            </a:rPr>
            <a:t>GIL, Committees, </a:t>
          </a:r>
          <a:r>
            <a:rPr lang="en-US" sz="1200" b="0" err="1">
              <a:latin typeface="Calibri"/>
              <a:ea typeface="Calibri"/>
              <a:cs typeface="Calibri"/>
            </a:rPr>
            <a:t>ExLibris</a:t>
          </a:r>
          <a:r>
            <a:rPr lang="en-US" sz="1200" b="0">
              <a:latin typeface="Calibri"/>
              <a:ea typeface="Calibri"/>
              <a:cs typeface="Calibri"/>
            </a:rPr>
            <a:t>, &amp; Libraries</a:t>
          </a:r>
          <a:endParaRPr lang="en-US" sz="1200" b="1">
            <a:latin typeface="Calibri"/>
            <a:ea typeface="Calibri"/>
            <a:cs typeface="Calibri"/>
          </a:endParaRPr>
        </a:p>
      </dgm:t>
    </dgm:pt>
    <dgm:pt modelId="{FB574172-BA9E-44FE-AFFD-210E2EA2A873}" type="parTrans" cxnId="{4B585A7A-E8D0-4F87-89E8-C10BAC60EFB8}">
      <dgm:prSet/>
      <dgm:spPr/>
      <dgm:t>
        <a:bodyPr/>
        <a:lstStyle/>
        <a:p>
          <a:endParaRPr lang="en-US"/>
        </a:p>
      </dgm:t>
    </dgm:pt>
    <dgm:pt modelId="{738EBD47-FC14-434F-92E9-E47EDA89C85E}" type="sibTrans" cxnId="{4B585A7A-E8D0-4F87-89E8-C10BAC60EFB8}">
      <dgm:prSet/>
      <dgm:spPr/>
      <dgm:t>
        <a:bodyPr/>
        <a:lstStyle/>
        <a:p>
          <a:endParaRPr lang="en-US"/>
        </a:p>
      </dgm:t>
    </dgm:pt>
    <dgm:pt modelId="{145BCFBF-6979-4F86-BBC5-6BDA8A8DAD96}">
      <dgm:prSet phldr="0"/>
      <dgm:spPr/>
      <dgm:t>
        <a:bodyPr/>
        <a:lstStyle/>
        <a:p>
          <a:pPr algn="l">
            <a:lnSpc>
              <a:spcPct val="90000"/>
            </a:lnSpc>
          </a:pPr>
          <a:r>
            <a:rPr lang="en-US" sz="1200">
              <a:solidFill>
                <a:srgbClr val="000000"/>
              </a:solidFill>
              <a:latin typeface="Calibri"/>
              <a:ea typeface="Calibri"/>
              <a:cs typeface="Calibri"/>
            </a:rPr>
            <a:t>GIL, Committees, </a:t>
          </a:r>
          <a:r>
            <a:rPr lang="en-US" sz="1200" err="1">
              <a:solidFill>
                <a:srgbClr val="000000"/>
              </a:solidFill>
              <a:latin typeface="Calibri"/>
              <a:ea typeface="Calibri"/>
              <a:cs typeface="Calibri"/>
            </a:rPr>
            <a:t>ExLibris</a:t>
          </a:r>
          <a:r>
            <a:rPr lang="en-US" sz="1200">
              <a:solidFill>
                <a:srgbClr val="000000"/>
              </a:solidFill>
              <a:latin typeface="Calibri"/>
              <a:ea typeface="Calibri"/>
              <a:cs typeface="Calibri"/>
            </a:rPr>
            <a:t>, &amp; Libraries</a:t>
          </a:r>
          <a:endParaRPr lang="en-US" sz="1200" err="1">
            <a:solidFill>
              <a:srgbClr val="000000"/>
            </a:solidFill>
            <a:latin typeface="Calibri"/>
            <a:ea typeface="Calibri"/>
            <a:cs typeface="Calibri"/>
          </a:endParaRPr>
        </a:p>
      </dgm:t>
    </dgm:pt>
    <dgm:pt modelId="{DE453D8C-4F1B-4DE0-A0C3-8080767B025D}" type="parTrans" cxnId="{22F42F23-B990-4791-803A-3C882A02038C}">
      <dgm:prSet/>
      <dgm:spPr/>
      <dgm:t>
        <a:bodyPr/>
        <a:lstStyle/>
        <a:p>
          <a:endParaRPr lang="en-US"/>
        </a:p>
      </dgm:t>
    </dgm:pt>
    <dgm:pt modelId="{2FC1D7DD-C91A-4DDC-87D5-03F256FB03D1}" type="sibTrans" cxnId="{22F42F23-B990-4791-803A-3C882A02038C}">
      <dgm:prSet/>
      <dgm:spPr/>
      <dgm:t>
        <a:bodyPr/>
        <a:lstStyle/>
        <a:p>
          <a:endParaRPr lang="en-US"/>
        </a:p>
      </dgm:t>
    </dgm:pt>
    <dgm:pt modelId="{55E472DD-F34D-451F-9972-0A1639B0F371}">
      <dgm:prSet phldr="0"/>
      <dgm:spPr/>
      <dgm:t>
        <a:bodyPr/>
        <a:lstStyle/>
        <a:p>
          <a:pPr algn="l" rtl="0">
            <a:lnSpc>
              <a:spcPct val="90000"/>
            </a:lnSpc>
          </a:pPr>
          <a:r>
            <a:rPr lang="en-US" sz="1200">
              <a:latin typeface="Avenir Next LT Pro"/>
              <a:ea typeface="+mn-ea"/>
              <a:cs typeface="+mn-cs"/>
            </a:rPr>
            <a:t>Fall 2026 – Implementation Decision / Implementation</a:t>
          </a:r>
          <a:endParaRPr lang="en-US" sz="1200">
            <a:ea typeface="+mn-ea"/>
            <a:cs typeface="+mn-cs"/>
          </a:endParaRPr>
        </a:p>
      </dgm:t>
    </dgm:pt>
    <dgm:pt modelId="{9B0E6FEC-4B8D-44F8-945F-2BC57704EC84}" type="parTrans" cxnId="{898347A0-E92F-4F6C-935B-C62FEB8BB5D6}">
      <dgm:prSet/>
      <dgm:spPr/>
      <dgm:t>
        <a:bodyPr/>
        <a:lstStyle/>
        <a:p>
          <a:endParaRPr lang="en-US"/>
        </a:p>
      </dgm:t>
    </dgm:pt>
    <dgm:pt modelId="{388D3FEC-760F-476B-A1B0-FA72CB0C251B}" type="sibTrans" cxnId="{898347A0-E92F-4F6C-935B-C62FEB8BB5D6}">
      <dgm:prSet/>
      <dgm:spPr/>
      <dgm:t>
        <a:bodyPr/>
        <a:lstStyle/>
        <a:p>
          <a:endParaRPr lang="en-US"/>
        </a:p>
      </dgm:t>
    </dgm:pt>
    <dgm:pt modelId="{5175E190-3C9D-41DF-8491-A9BD926C8202}">
      <dgm:prSet phldr="0"/>
      <dgm:spPr/>
      <dgm:t>
        <a:bodyPr/>
        <a:lstStyle/>
        <a:p>
          <a:pPr algn="l">
            <a:lnSpc>
              <a:spcPct val="90000"/>
            </a:lnSpc>
            <a:defRPr b="1"/>
          </a:pPr>
          <a:r>
            <a:rPr lang="en-US" sz="1600" b="1">
              <a:solidFill>
                <a:srgbClr val="444444"/>
              </a:solidFill>
              <a:latin typeface="Avenir Next LT Pro"/>
              <a:ea typeface="Calibri"/>
              <a:cs typeface="Calibri"/>
            </a:rPr>
            <a:t>Additional Initiatives</a:t>
          </a:r>
        </a:p>
      </dgm:t>
    </dgm:pt>
    <dgm:pt modelId="{38453F44-664E-4630-9822-508A7BEA875D}" type="parTrans" cxnId="{348C7171-011D-4474-B741-4EB795CC3BEB}">
      <dgm:prSet/>
      <dgm:spPr/>
      <dgm:t>
        <a:bodyPr/>
        <a:lstStyle/>
        <a:p>
          <a:endParaRPr lang="en-US"/>
        </a:p>
      </dgm:t>
    </dgm:pt>
    <dgm:pt modelId="{6D5DE98D-6B94-43E8-9C31-CDC362FA5216}" type="sibTrans" cxnId="{348C7171-011D-4474-B741-4EB795CC3BEB}">
      <dgm:prSet/>
      <dgm:spPr/>
      <dgm:t>
        <a:bodyPr/>
        <a:lstStyle/>
        <a:p>
          <a:endParaRPr lang="en-US"/>
        </a:p>
      </dgm:t>
    </dgm:pt>
    <dgm:pt modelId="{7F59BF66-73A6-49E7-8A99-9450C0AC8CAF}">
      <dgm:prSet phldr="0"/>
      <dgm:spPr/>
      <dgm:t>
        <a:bodyPr/>
        <a:lstStyle/>
        <a:p>
          <a:pPr algn="l" rtl="0">
            <a:lnSpc>
              <a:spcPct val="90000"/>
            </a:lnSpc>
          </a:pPr>
          <a:r>
            <a:rPr lang="en-US" sz="1200" b="0">
              <a:solidFill>
                <a:srgbClr val="444444"/>
              </a:solidFill>
              <a:latin typeface="Avenir Next LT Pro"/>
              <a:ea typeface="Calibri"/>
              <a:cs typeface="Calibri"/>
            </a:rPr>
            <a:t>CDI</a:t>
          </a:r>
          <a:r>
            <a:rPr lang="en-US" sz="1200">
              <a:solidFill>
                <a:srgbClr val="444444"/>
              </a:solidFill>
              <a:latin typeface="Avenir Next LT Pro"/>
              <a:ea typeface="Calibri"/>
              <a:cs typeface="Calibri"/>
            </a:rPr>
            <a:t>, e-Reserves (possible early imp/planning), etc.</a:t>
          </a:r>
        </a:p>
      </dgm:t>
    </dgm:pt>
    <dgm:pt modelId="{E05D4406-CED1-4F46-9B3B-52051C80F426}" type="parTrans" cxnId="{4A40F0F5-9A91-4872-AC69-1EACA3695769}">
      <dgm:prSet/>
      <dgm:spPr/>
      <dgm:t>
        <a:bodyPr/>
        <a:lstStyle/>
        <a:p>
          <a:endParaRPr lang="en-US"/>
        </a:p>
      </dgm:t>
    </dgm:pt>
    <dgm:pt modelId="{1E490DF9-E7D3-486F-A14F-6E7C83214051}" type="sibTrans" cxnId="{4A40F0F5-9A91-4872-AC69-1EACA3695769}">
      <dgm:prSet/>
      <dgm:spPr/>
      <dgm:t>
        <a:bodyPr/>
        <a:lstStyle/>
        <a:p>
          <a:endParaRPr lang="en-US"/>
        </a:p>
      </dgm:t>
    </dgm:pt>
    <dgm:pt modelId="{1E2C3D1B-C45F-4F53-B7DC-4A2AD1F207FA}">
      <dgm:prSet phldr="0"/>
      <dgm:spPr/>
      <dgm:t>
        <a:bodyPr/>
        <a:lstStyle/>
        <a:p>
          <a:pPr algn="l">
            <a:lnSpc>
              <a:spcPct val="90000"/>
            </a:lnSpc>
          </a:pPr>
          <a:r>
            <a:rPr lang="en-US" sz="1200" b="0">
              <a:solidFill>
                <a:srgbClr val="444444"/>
              </a:solidFill>
              <a:latin typeface="Avenir Next LT Pro"/>
              <a:ea typeface="Calibri"/>
              <a:cs typeface="Calibri"/>
            </a:rPr>
            <a:t>2027/2028</a:t>
          </a:r>
        </a:p>
      </dgm:t>
    </dgm:pt>
    <dgm:pt modelId="{43A6D043-582D-4F0F-B5D5-63B4BCA1716B}" type="parTrans" cxnId="{EC3E9210-54C4-4643-B108-0600AC374CE8}">
      <dgm:prSet/>
      <dgm:spPr/>
      <dgm:t>
        <a:bodyPr/>
        <a:lstStyle/>
        <a:p>
          <a:endParaRPr lang="en-US"/>
        </a:p>
      </dgm:t>
    </dgm:pt>
    <dgm:pt modelId="{DF1014C1-3FA9-479B-BFBD-A4D216D91DDE}" type="sibTrans" cxnId="{EC3E9210-54C4-4643-B108-0600AC374CE8}">
      <dgm:prSet/>
      <dgm:spPr/>
      <dgm:t>
        <a:bodyPr/>
        <a:lstStyle/>
        <a:p>
          <a:endParaRPr lang="en-US"/>
        </a:p>
      </dgm:t>
    </dgm:pt>
    <dgm:pt modelId="{A08AF2AE-78EF-464F-A3C5-50814BA8C253}">
      <dgm:prSet phldr="0"/>
      <dgm:spPr/>
      <dgm:t>
        <a:bodyPr/>
        <a:lstStyle/>
        <a:p>
          <a:pPr algn="l">
            <a:lnSpc>
              <a:spcPct val="90000"/>
            </a:lnSpc>
          </a:pPr>
          <a:r>
            <a:rPr lang="en-US" sz="1200" b="0">
              <a:solidFill>
                <a:srgbClr val="444444"/>
              </a:solidFill>
              <a:latin typeface="Avenir Next LT Pro"/>
              <a:ea typeface="Calibri"/>
              <a:cs typeface="Calibri"/>
            </a:rPr>
            <a:t>Rapido Phase 2</a:t>
          </a:r>
        </a:p>
      </dgm:t>
    </dgm:pt>
    <dgm:pt modelId="{7E35365B-85AC-484E-97BE-137167FF1DFA}" type="parTrans" cxnId="{0940E8D8-3FC1-496B-85FB-881463C9A1D6}">
      <dgm:prSet/>
      <dgm:spPr/>
      <dgm:t>
        <a:bodyPr/>
        <a:lstStyle/>
        <a:p>
          <a:endParaRPr lang="en-US"/>
        </a:p>
      </dgm:t>
    </dgm:pt>
    <dgm:pt modelId="{B8F0CA35-866E-46EE-A758-69E08126D772}" type="sibTrans" cxnId="{0940E8D8-3FC1-496B-85FB-881463C9A1D6}">
      <dgm:prSet/>
      <dgm:spPr/>
      <dgm:t>
        <a:bodyPr/>
        <a:lstStyle/>
        <a:p>
          <a:endParaRPr lang="en-US"/>
        </a:p>
      </dgm:t>
    </dgm:pt>
    <dgm:pt modelId="{E1F6B4E6-09DA-41A1-B109-DCF052952649}">
      <dgm:prSet phldr="0"/>
      <dgm:spPr/>
      <dgm:t>
        <a:bodyPr/>
        <a:lstStyle/>
        <a:p>
          <a:pPr algn="l" rtl="0">
            <a:lnSpc>
              <a:spcPct val="90000"/>
            </a:lnSpc>
          </a:pPr>
          <a:r>
            <a:rPr lang="en-US" sz="1200">
              <a:solidFill>
                <a:srgbClr val="000000"/>
              </a:solidFill>
              <a:latin typeface="Avenir Next LT Pro"/>
              <a:ea typeface="+mn-ea"/>
              <a:cs typeface="+mn-cs"/>
            </a:rPr>
            <a:t>Summer - Fall 2026 – Demos/Training/Testing</a:t>
          </a:r>
        </a:p>
      </dgm:t>
    </dgm:pt>
    <dgm:pt modelId="{866B5265-B517-4475-8D54-C74D2C20AB5A}" type="parTrans" cxnId="{F05D2F8D-05DE-48B3-909F-91584E992EE7}">
      <dgm:prSet/>
      <dgm:spPr/>
      <dgm:t>
        <a:bodyPr/>
        <a:lstStyle/>
        <a:p>
          <a:endParaRPr lang="en-US"/>
        </a:p>
      </dgm:t>
    </dgm:pt>
    <dgm:pt modelId="{28EB44C8-4999-4F4C-946E-5A3CFEECE6EE}" type="sibTrans" cxnId="{F05D2F8D-05DE-48B3-909F-91584E992EE7}">
      <dgm:prSet/>
      <dgm:spPr/>
      <dgm:t>
        <a:bodyPr/>
        <a:lstStyle/>
        <a:p>
          <a:endParaRPr lang="en-US"/>
        </a:p>
      </dgm:t>
    </dgm:pt>
    <dgm:pt modelId="{FFF57DBC-C818-4A1C-AC66-66A162422717}" type="pres">
      <dgm:prSet presAssocID="{E1419EC9-A390-44FD-9EA9-F82A4666C5B3}" presName="root" presStyleCnt="0">
        <dgm:presLayoutVars>
          <dgm:chMax/>
          <dgm:chPref/>
          <dgm:animLvl val="lvl"/>
        </dgm:presLayoutVars>
      </dgm:prSet>
      <dgm:spPr/>
    </dgm:pt>
    <dgm:pt modelId="{C3BEE008-9CE1-4EA9-A48E-2B1DCE59944F}" type="pres">
      <dgm:prSet presAssocID="{E1419EC9-A390-44FD-9EA9-F82A4666C5B3}" presName="divider" presStyleLbl="fgAcc1" presStyleIdx="0" presStyleCnt="8"/>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gm:spPr>
    </dgm:pt>
    <dgm:pt modelId="{D0751398-4502-455E-A8D9-32B596D23BD2}" type="pres">
      <dgm:prSet presAssocID="{E1419EC9-A390-44FD-9EA9-F82A4666C5B3}" presName="nodes" presStyleCnt="0">
        <dgm:presLayoutVars>
          <dgm:chMax/>
          <dgm:chPref/>
          <dgm:animLvl val="lvl"/>
        </dgm:presLayoutVars>
      </dgm:prSet>
      <dgm:spPr/>
    </dgm:pt>
    <dgm:pt modelId="{31668C66-AE47-4DEB-AEFB-2DFBA388A070}" type="pres">
      <dgm:prSet presAssocID="{30F20876-99AF-485B-905F-72E0BD7A131A}" presName="composite" presStyleCnt="0"/>
      <dgm:spPr/>
    </dgm:pt>
    <dgm:pt modelId="{E202853D-BC26-4B9C-A57C-6CD6B3C0693B}" type="pres">
      <dgm:prSet presAssocID="{30F20876-99AF-485B-905F-72E0BD7A131A}" presName="ConnectorPoint" presStyleLbl="lnNode1" presStyleIdx="0"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845CFA7B-4FF6-46D7-988C-B426747D5D66}" type="pres">
      <dgm:prSet presAssocID="{30F20876-99AF-485B-905F-72E0BD7A131A}" presName="DropPinPlaceHolder" presStyleCnt="0"/>
      <dgm:spPr/>
    </dgm:pt>
    <dgm:pt modelId="{234B5E83-DC25-40FB-B0F6-B61ED80A2C99}" type="pres">
      <dgm:prSet presAssocID="{30F20876-99AF-485B-905F-72E0BD7A131A}" presName="DropPin" presStyleLbl="alignNode1" presStyleIdx="0" presStyleCnt="7"/>
      <dgm:spPr/>
    </dgm:pt>
    <dgm:pt modelId="{3493D026-EF95-40A5-BA9F-0B257709BA3D}" type="pres">
      <dgm:prSet presAssocID="{30F20876-99AF-485B-905F-72E0BD7A131A}" presName="Ellipse" presStyleLbl="fgAcc1" presStyleIdx="1" presStyleCnt="8"/>
      <dgm:spPr>
        <a:solidFill>
          <a:schemeClr val="lt1">
            <a:alpha val="90000"/>
            <a:hueOff val="0"/>
            <a:satOff val="0"/>
            <a:lumOff val="0"/>
            <a:alphaOff val="0"/>
          </a:schemeClr>
        </a:solidFill>
        <a:ln w="12700" cap="flat" cmpd="sng" algn="ctr">
          <a:noFill/>
          <a:prstDash val="solid"/>
          <a:miter lim="800000"/>
        </a:ln>
        <a:effectLst/>
      </dgm:spPr>
    </dgm:pt>
    <dgm:pt modelId="{508C35ED-BC36-401E-9993-A6FEA444FFFB}" type="pres">
      <dgm:prSet presAssocID="{30F20876-99AF-485B-905F-72E0BD7A131A}" presName="L2TextContainer" presStyleLbl="revTx" presStyleIdx="0" presStyleCnt="14">
        <dgm:presLayoutVars>
          <dgm:bulletEnabled val="1"/>
        </dgm:presLayoutVars>
      </dgm:prSet>
      <dgm:spPr/>
    </dgm:pt>
    <dgm:pt modelId="{576E48A2-E700-4E02-9920-5BB42E6CED76}" type="pres">
      <dgm:prSet presAssocID="{30F20876-99AF-485B-905F-72E0BD7A131A}" presName="L1TextContainer" presStyleLbl="revTx" presStyleIdx="1" presStyleCnt="14">
        <dgm:presLayoutVars>
          <dgm:chMax val="1"/>
          <dgm:chPref val="1"/>
          <dgm:bulletEnabled val="1"/>
        </dgm:presLayoutVars>
      </dgm:prSet>
      <dgm:spPr/>
    </dgm:pt>
    <dgm:pt modelId="{CD62CDEE-A2AF-4EDB-8779-9A0079F66EA1}" type="pres">
      <dgm:prSet presAssocID="{30F20876-99AF-485B-905F-72E0BD7A131A}" presName="ConnectLine" presStyleLbl="sibTrans1D1" presStyleIdx="0" presStyleCnt="7"/>
      <dgm:spPr>
        <a:noFill/>
        <a:ln w="12700" cap="flat" cmpd="sng" algn="ctr">
          <a:solidFill>
            <a:schemeClr val="accent1">
              <a:hueOff val="0"/>
              <a:satOff val="0"/>
              <a:lumOff val="0"/>
              <a:alphaOff val="0"/>
            </a:schemeClr>
          </a:solidFill>
          <a:prstDash val="dash"/>
          <a:miter lim="800000"/>
        </a:ln>
        <a:effectLst/>
      </dgm:spPr>
    </dgm:pt>
    <dgm:pt modelId="{48EF5C26-DCDA-4F19-A170-89364424BBF7}" type="pres">
      <dgm:prSet presAssocID="{30F20876-99AF-485B-905F-72E0BD7A131A}" presName="EmptyPlaceHolder" presStyleCnt="0"/>
      <dgm:spPr/>
    </dgm:pt>
    <dgm:pt modelId="{403C0BB5-714A-4B60-807D-11145DDC2E65}" type="pres">
      <dgm:prSet presAssocID="{7CE21FAB-9D02-41E0-8552-AC2C33EB8668}" presName="spaceBetweenRectangles" presStyleCnt="0"/>
      <dgm:spPr/>
    </dgm:pt>
    <dgm:pt modelId="{53ACBC55-EE54-4D30-BEA9-46F5B96919CA}" type="pres">
      <dgm:prSet presAssocID="{17183DEA-E54A-4F44-9EB9-B40211FD6950}" presName="composite" presStyleCnt="0"/>
      <dgm:spPr/>
    </dgm:pt>
    <dgm:pt modelId="{3AFD1E1A-C6F1-4BE7-A211-C77D1A23CFFE}" type="pres">
      <dgm:prSet presAssocID="{17183DEA-E54A-4F44-9EB9-B40211FD6950}" presName="ConnectorPoint" presStyleLbl="lnNode1" presStyleIdx="1"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AD93F421-06A0-4DD6-95C9-1E4EEF96B7AC}" type="pres">
      <dgm:prSet presAssocID="{17183DEA-E54A-4F44-9EB9-B40211FD6950}" presName="DropPinPlaceHolder" presStyleCnt="0"/>
      <dgm:spPr/>
    </dgm:pt>
    <dgm:pt modelId="{7E342169-64C7-4063-A9B8-BA0C57B7C294}" type="pres">
      <dgm:prSet presAssocID="{17183DEA-E54A-4F44-9EB9-B40211FD6950}" presName="DropPin" presStyleLbl="alignNode1" presStyleIdx="1" presStyleCnt="7"/>
      <dgm:spPr/>
    </dgm:pt>
    <dgm:pt modelId="{23FC30EE-29D4-4A2A-91E8-7AFD15F5185F}" type="pres">
      <dgm:prSet presAssocID="{17183DEA-E54A-4F44-9EB9-B40211FD6950}" presName="Ellipse" presStyleLbl="fgAcc1" presStyleIdx="2" presStyleCnt="8"/>
      <dgm:spPr>
        <a:solidFill>
          <a:schemeClr val="lt1">
            <a:alpha val="90000"/>
            <a:hueOff val="0"/>
            <a:satOff val="0"/>
            <a:lumOff val="0"/>
            <a:alphaOff val="0"/>
          </a:schemeClr>
        </a:solidFill>
        <a:ln w="12700" cap="flat" cmpd="sng" algn="ctr">
          <a:noFill/>
          <a:prstDash val="solid"/>
          <a:miter lim="800000"/>
        </a:ln>
        <a:effectLst/>
      </dgm:spPr>
    </dgm:pt>
    <dgm:pt modelId="{CE3DE0AD-672E-4665-A270-2901CE8F681B}" type="pres">
      <dgm:prSet presAssocID="{17183DEA-E54A-4F44-9EB9-B40211FD6950}" presName="L2TextContainer" presStyleLbl="revTx" presStyleIdx="2" presStyleCnt="14">
        <dgm:presLayoutVars>
          <dgm:bulletEnabled val="1"/>
        </dgm:presLayoutVars>
      </dgm:prSet>
      <dgm:spPr/>
    </dgm:pt>
    <dgm:pt modelId="{28779856-6713-4322-B806-3178F0DE6718}" type="pres">
      <dgm:prSet presAssocID="{17183DEA-E54A-4F44-9EB9-B40211FD6950}" presName="L1TextContainer" presStyleLbl="revTx" presStyleIdx="3" presStyleCnt="14">
        <dgm:presLayoutVars>
          <dgm:chMax val="1"/>
          <dgm:chPref val="1"/>
          <dgm:bulletEnabled val="1"/>
        </dgm:presLayoutVars>
      </dgm:prSet>
      <dgm:spPr/>
    </dgm:pt>
    <dgm:pt modelId="{A8AF3C1A-39E2-4983-BD4B-F6567DFCA7FB}" type="pres">
      <dgm:prSet presAssocID="{17183DEA-E54A-4F44-9EB9-B40211FD6950}" presName="ConnectLine" presStyleLbl="sibTrans1D1" presStyleIdx="1" presStyleCnt="7"/>
      <dgm:spPr>
        <a:noFill/>
        <a:ln w="12700" cap="flat" cmpd="sng" algn="ctr">
          <a:solidFill>
            <a:schemeClr val="accent1">
              <a:hueOff val="0"/>
              <a:satOff val="0"/>
              <a:lumOff val="0"/>
              <a:alphaOff val="0"/>
            </a:schemeClr>
          </a:solidFill>
          <a:prstDash val="dash"/>
          <a:miter lim="800000"/>
        </a:ln>
        <a:effectLst/>
      </dgm:spPr>
    </dgm:pt>
    <dgm:pt modelId="{3E848012-7E97-4EA3-A48E-930B68F529D6}" type="pres">
      <dgm:prSet presAssocID="{17183DEA-E54A-4F44-9EB9-B40211FD6950}" presName="EmptyPlaceHolder" presStyleCnt="0"/>
      <dgm:spPr/>
    </dgm:pt>
    <dgm:pt modelId="{939B0CAA-537A-4615-802F-1FF9C4BC9859}" type="pres">
      <dgm:prSet presAssocID="{9BAEA090-3D7C-4A81-924E-D6AA06016E06}" presName="spaceBetweenRectangles" presStyleCnt="0"/>
      <dgm:spPr/>
    </dgm:pt>
    <dgm:pt modelId="{C3349F22-F721-487E-93CF-90D904B43FFE}" type="pres">
      <dgm:prSet presAssocID="{D5ACABC3-642D-48B3-B3A7-546B4D9F86A2}" presName="composite" presStyleCnt="0"/>
      <dgm:spPr/>
    </dgm:pt>
    <dgm:pt modelId="{F37FF554-A6F0-4AFA-BA6C-BC1E0EE0CF45}" type="pres">
      <dgm:prSet presAssocID="{D5ACABC3-642D-48B3-B3A7-546B4D9F86A2}" presName="ConnectorPoint" presStyleLbl="lnNode1" presStyleIdx="2"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26390D4-CC40-4EF9-A303-34863A7B076A}" type="pres">
      <dgm:prSet presAssocID="{D5ACABC3-642D-48B3-B3A7-546B4D9F86A2}" presName="DropPinPlaceHolder" presStyleCnt="0"/>
      <dgm:spPr/>
    </dgm:pt>
    <dgm:pt modelId="{A1AE3BDB-149A-4627-B76C-A001114DB105}" type="pres">
      <dgm:prSet presAssocID="{D5ACABC3-642D-48B3-B3A7-546B4D9F86A2}" presName="DropPin" presStyleLbl="alignNode1" presStyleIdx="2" presStyleCnt="7"/>
      <dgm:spPr/>
    </dgm:pt>
    <dgm:pt modelId="{43F38886-BAC9-4052-B651-86EEFF843D0F}" type="pres">
      <dgm:prSet presAssocID="{D5ACABC3-642D-48B3-B3A7-546B4D9F86A2}" presName="Ellipse" presStyleLbl="fgAcc1" presStyleIdx="3" presStyleCnt="8"/>
      <dgm:spPr>
        <a:solidFill>
          <a:schemeClr val="lt1">
            <a:alpha val="90000"/>
            <a:hueOff val="0"/>
            <a:satOff val="0"/>
            <a:lumOff val="0"/>
            <a:alphaOff val="0"/>
          </a:schemeClr>
        </a:solidFill>
        <a:ln w="12700" cap="flat" cmpd="sng" algn="ctr">
          <a:noFill/>
          <a:prstDash val="solid"/>
          <a:miter lim="800000"/>
        </a:ln>
        <a:effectLst/>
      </dgm:spPr>
    </dgm:pt>
    <dgm:pt modelId="{3DFAE403-8453-4276-B27F-FCD9A99D8263}" type="pres">
      <dgm:prSet presAssocID="{D5ACABC3-642D-48B3-B3A7-546B4D9F86A2}" presName="L2TextContainer" presStyleLbl="revTx" presStyleIdx="4" presStyleCnt="14">
        <dgm:presLayoutVars>
          <dgm:bulletEnabled val="1"/>
        </dgm:presLayoutVars>
      </dgm:prSet>
      <dgm:spPr/>
    </dgm:pt>
    <dgm:pt modelId="{46135F49-DFAC-4BF3-84F8-1BA48B75B387}" type="pres">
      <dgm:prSet presAssocID="{D5ACABC3-642D-48B3-B3A7-546B4D9F86A2}" presName="L1TextContainer" presStyleLbl="revTx" presStyleIdx="5" presStyleCnt="14">
        <dgm:presLayoutVars>
          <dgm:chMax val="1"/>
          <dgm:chPref val="1"/>
          <dgm:bulletEnabled val="1"/>
        </dgm:presLayoutVars>
      </dgm:prSet>
      <dgm:spPr/>
    </dgm:pt>
    <dgm:pt modelId="{7D39E74E-DC16-4C2F-9843-9611B07E31F6}" type="pres">
      <dgm:prSet presAssocID="{D5ACABC3-642D-48B3-B3A7-546B4D9F86A2}" presName="ConnectLine" presStyleLbl="sibTrans1D1" presStyleIdx="2" presStyleCnt="7"/>
      <dgm:spPr>
        <a:noFill/>
        <a:ln w="12700" cap="flat" cmpd="sng" algn="ctr">
          <a:solidFill>
            <a:schemeClr val="accent1">
              <a:hueOff val="0"/>
              <a:satOff val="0"/>
              <a:lumOff val="0"/>
              <a:alphaOff val="0"/>
            </a:schemeClr>
          </a:solidFill>
          <a:prstDash val="dash"/>
          <a:miter lim="800000"/>
        </a:ln>
        <a:effectLst/>
      </dgm:spPr>
    </dgm:pt>
    <dgm:pt modelId="{801CE829-FF68-4D02-9B0C-DDC584BBBDCA}" type="pres">
      <dgm:prSet presAssocID="{D5ACABC3-642D-48B3-B3A7-546B4D9F86A2}" presName="EmptyPlaceHolder" presStyleCnt="0"/>
      <dgm:spPr/>
    </dgm:pt>
    <dgm:pt modelId="{C604C3DF-9399-4EB7-9551-2ED68C8E60DA}" type="pres">
      <dgm:prSet presAssocID="{4575AECA-5F56-4E2C-A6D3-5B9A2B7D083C}" presName="spaceBetweenRectangles" presStyleCnt="0"/>
      <dgm:spPr/>
    </dgm:pt>
    <dgm:pt modelId="{04767D5C-7844-420F-96C6-D95FBEAA3F4D}" type="pres">
      <dgm:prSet presAssocID="{B7A5EDC0-D0A6-4DC3-B18E-A82215551237}" presName="composite" presStyleCnt="0"/>
      <dgm:spPr/>
    </dgm:pt>
    <dgm:pt modelId="{CFBDD368-E5D6-49AD-9902-B51BA01BBFEE}" type="pres">
      <dgm:prSet presAssocID="{B7A5EDC0-D0A6-4DC3-B18E-A82215551237}" presName="ConnectorPoint" presStyleLbl="lnNode1" presStyleIdx="3"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77689EA-E44B-4993-96D5-712FEDF1BB4B}" type="pres">
      <dgm:prSet presAssocID="{B7A5EDC0-D0A6-4DC3-B18E-A82215551237}" presName="DropPinPlaceHolder" presStyleCnt="0"/>
      <dgm:spPr/>
    </dgm:pt>
    <dgm:pt modelId="{B8743568-47F3-4496-B8A4-E38CE37998D1}" type="pres">
      <dgm:prSet presAssocID="{B7A5EDC0-D0A6-4DC3-B18E-A82215551237}" presName="DropPin" presStyleLbl="alignNode1" presStyleIdx="3" presStyleCnt="7"/>
      <dgm:spPr/>
    </dgm:pt>
    <dgm:pt modelId="{CCEB13E9-1EB5-4EF3-835A-FB1A1261571E}" type="pres">
      <dgm:prSet presAssocID="{B7A5EDC0-D0A6-4DC3-B18E-A82215551237}" presName="Ellipse" presStyleLbl="fgAcc1" presStyleIdx="4" presStyleCnt="8"/>
      <dgm:spPr>
        <a:solidFill>
          <a:schemeClr val="lt1">
            <a:alpha val="90000"/>
            <a:hueOff val="0"/>
            <a:satOff val="0"/>
            <a:lumOff val="0"/>
            <a:alphaOff val="0"/>
          </a:schemeClr>
        </a:solidFill>
        <a:ln w="12700" cap="flat" cmpd="sng" algn="ctr">
          <a:noFill/>
          <a:prstDash val="solid"/>
          <a:miter lim="800000"/>
        </a:ln>
        <a:effectLst/>
      </dgm:spPr>
    </dgm:pt>
    <dgm:pt modelId="{204D0F1F-AFEE-41DF-B861-F1B0BC8CF7E0}" type="pres">
      <dgm:prSet presAssocID="{B7A5EDC0-D0A6-4DC3-B18E-A82215551237}" presName="L2TextContainer" presStyleLbl="revTx" presStyleIdx="6" presStyleCnt="14">
        <dgm:presLayoutVars>
          <dgm:bulletEnabled val="1"/>
        </dgm:presLayoutVars>
      </dgm:prSet>
      <dgm:spPr/>
    </dgm:pt>
    <dgm:pt modelId="{99AF7A8E-FB60-411B-BB17-4DA15246F3AD}" type="pres">
      <dgm:prSet presAssocID="{B7A5EDC0-D0A6-4DC3-B18E-A82215551237}" presName="L1TextContainer" presStyleLbl="revTx" presStyleIdx="7" presStyleCnt="14">
        <dgm:presLayoutVars>
          <dgm:chMax val="1"/>
          <dgm:chPref val="1"/>
          <dgm:bulletEnabled val="1"/>
        </dgm:presLayoutVars>
      </dgm:prSet>
      <dgm:spPr/>
    </dgm:pt>
    <dgm:pt modelId="{FA787832-F7A8-41F3-976E-70C5217A4AFC}" type="pres">
      <dgm:prSet presAssocID="{B7A5EDC0-D0A6-4DC3-B18E-A82215551237}" presName="ConnectLine" presStyleLbl="sibTrans1D1" presStyleIdx="3" presStyleCnt="7"/>
      <dgm:spPr>
        <a:noFill/>
        <a:ln w="12700" cap="flat" cmpd="sng" algn="ctr">
          <a:solidFill>
            <a:schemeClr val="accent1">
              <a:hueOff val="0"/>
              <a:satOff val="0"/>
              <a:lumOff val="0"/>
              <a:alphaOff val="0"/>
            </a:schemeClr>
          </a:solidFill>
          <a:prstDash val="dash"/>
          <a:miter lim="800000"/>
        </a:ln>
        <a:effectLst/>
      </dgm:spPr>
    </dgm:pt>
    <dgm:pt modelId="{63CC9AB6-F700-4E46-98A1-0FC3652805B4}" type="pres">
      <dgm:prSet presAssocID="{B7A5EDC0-D0A6-4DC3-B18E-A82215551237}" presName="EmptyPlaceHolder" presStyleCnt="0"/>
      <dgm:spPr/>
    </dgm:pt>
    <dgm:pt modelId="{7D02974E-3C54-4349-B90C-2EE7D160E376}" type="pres">
      <dgm:prSet presAssocID="{596509D4-CBC0-433C-ABA5-6E081B2A6661}" presName="spaceBetweenRectangles" presStyleCnt="0"/>
      <dgm:spPr/>
    </dgm:pt>
    <dgm:pt modelId="{08B39555-4B11-4E30-9BF8-E2C2076CD36D}" type="pres">
      <dgm:prSet presAssocID="{0474BBBD-193F-449A-B085-A5BD9F6D3F26}" presName="composite" presStyleCnt="0"/>
      <dgm:spPr/>
    </dgm:pt>
    <dgm:pt modelId="{1F99B8B5-FA57-4EB4-95D4-9AFFDB12301D}" type="pres">
      <dgm:prSet presAssocID="{0474BBBD-193F-449A-B085-A5BD9F6D3F26}" presName="ConnectorPoint" presStyleLbl="lnNode1" presStyleIdx="4"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A572B0D0-7627-45AE-A532-5FA7A1712F95}" type="pres">
      <dgm:prSet presAssocID="{0474BBBD-193F-449A-B085-A5BD9F6D3F26}" presName="DropPinPlaceHolder" presStyleCnt="0"/>
      <dgm:spPr/>
    </dgm:pt>
    <dgm:pt modelId="{7942D4AD-E2AD-466B-8917-7B18C52563DF}" type="pres">
      <dgm:prSet presAssocID="{0474BBBD-193F-449A-B085-A5BD9F6D3F26}" presName="DropPin" presStyleLbl="alignNode1" presStyleIdx="4" presStyleCnt="7"/>
      <dgm:spPr/>
    </dgm:pt>
    <dgm:pt modelId="{6238BDAE-B564-4C4E-AE09-AA3E57EDF76D}" type="pres">
      <dgm:prSet presAssocID="{0474BBBD-193F-449A-B085-A5BD9F6D3F26}" presName="Ellipse" presStyleLbl="fgAcc1" presStyleIdx="5" presStyleCnt="8"/>
      <dgm:spPr>
        <a:solidFill>
          <a:schemeClr val="lt1">
            <a:alpha val="90000"/>
            <a:hueOff val="0"/>
            <a:satOff val="0"/>
            <a:lumOff val="0"/>
            <a:alphaOff val="0"/>
          </a:schemeClr>
        </a:solidFill>
        <a:ln w="12700" cap="flat" cmpd="sng" algn="ctr">
          <a:noFill/>
          <a:prstDash val="solid"/>
          <a:miter lim="800000"/>
        </a:ln>
        <a:effectLst/>
      </dgm:spPr>
    </dgm:pt>
    <dgm:pt modelId="{7CA22ADF-AAB0-4D35-8B9A-6E60725732D4}" type="pres">
      <dgm:prSet presAssocID="{0474BBBD-193F-449A-B085-A5BD9F6D3F26}" presName="L2TextContainer" presStyleLbl="revTx" presStyleIdx="8" presStyleCnt="14">
        <dgm:presLayoutVars>
          <dgm:bulletEnabled val="1"/>
        </dgm:presLayoutVars>
      </dgm:prSet>
      <dgm:spPr/>
    </dgm:pt>
    <dgm:pt modelId="{6034CFA1-8433-45C3-BE6A-3A9E0D188824}" type="pres">
      <dgm:prSet presAssocID="{0474BBBD-193F-449A-B085-A5BD9F6D3F26}" presName="L1TextContainer" presStyleLbl="revTx" presStyleIdx="9" presStyleCnt="14">
        <dgm:presLayoutVars>
          <dgm:chMax val="1"/>
          <dgm:chPref val="1"/>
          <dgm:bulletEnabled val="1"/>
        </dgm:presLayoutVars>
      </dgm:prSet>
      <dgm:spPr/>
    </dgm:pt>
    <dgm:pt modelId="{716D27BE-E510-4CBF-A71A-FAD3F6E2E42A}" type="pres">
      <dgm:prSet presAssocID="{0474BBBD-193F-449A-B085-A5BD9F6D3F26}" presName="ConnectLine" presStyleLbl="sibTrans1D1" presStyleIdx="4" presStyleCnt="7"/>
      <dgm:spPr>
        <a:noFill/>
        <a:ln w="12700" cap="flat" cmpd="sng" algn="ctr">
          <a:solidFill>
            <a:schemeClr val="accent1">
              <a:hueOff val="0"/>
              <a:satOff val="0"/>
              <a:lumOff val="0"/>
              <a:alphaOff val="0"/>
            </a:schemeClr>
          </a:solidFill>
          <a:prstDash val="dash"/>
          <a:miter lim="800000"/>
        </a:ln>
        <a:effectLst/>
      </dgm:spPr>
    </dgm:pt>
    <dgm:pt modelId="{E723A3AF-7B65-462B-8048-220FAD9F69A7}" type="pres">
      <dgm:prSet presAssocID="{0474BBBD-193F-449A-B085-A5BD9F6D3F26}" presName="EmptyPlaceHolder" presStyleCnt="0"/>
      <dgm:spPr/>
    </dgm:pt>
    <dgm:pt modelId="{A5F26C85-5617-47DA-9972-40C6706C3555}" type="pres">
      <dgm:prSet presAssocID="{A89AEAE6-2ACC-47D2-B698-B956A6519FA9}" presName="spaceBetweenRectangles" presStyleCnt="0"/>
      <dgm:spPr/>
    </dgm:pt>
    <dgm:pt modelId="{911EE9D9-1623-49BD-A49C-FA71BAC75DF9}" type="pres">
      <dgm:prSet presAssocID="{CDB72F9E-930B-4E8E-9232-C2836EDF11A2}" presName="composite" presStyleCnt="0"/>
      <dgm:spPr/>
    </dgm:pt>
    <dgm:pt modelId="{636C1557-3375-46E3-B889-9C9FBB5E83E3}" type="pres">
      <dgm:prSet presAssocID="{CDB72F9E-930B-4E8E-9232-C2836EDF11A2}" presName="ConnectorPoint" presStyleLbl="lnNode1" presStyleIdx="5"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4FD902C1-D951-4AD4-98F5-CEC450C24533}" type="pres">
      <dgm:prSet presAssocID="{CDB72F9E-930B-4E8E-9232-C2836EDF11A2}" presName="DropPinPlaceHolder" presStyleCnt="0"/>
      <dgm:spPr/>
    </dgm:pt>
    <dgm:pt modelId="{73C5AED5-5345-4BFF-B86F-364B95DCD31B}" type="pres">
      <dgm:prSet presAssocID="{CDB72F9E-930B-4E8E-9232-C2836EDF11A2}" presName="DropPin" presStyleLbl="alignNode1" presStyleIdx="5" presStyleCnt="7"/>
      <dgm:spPr/>
    </dgm:pt>
    <dgm:pt modelId="{EEEE4ED7-6334-49DE-B622-42DAC7398275}" type="pres">
      <dgm:prSet presAssocID="{CDB72F9E-930B-4E8E-9232-C2836EDF11A2}" presName="Ellipse" presStyleLbl="fgAcc1" presStyleIdx="6" presStyleCnt="8"/>
      <dgm:spPr>
        <a:solidFill>
          <a:schemeClr val="lt1">
            <a:alpha val="90000"/>
            <a:hueOff val="0"/>
            <a:satOff val="0"/>
            <a:lumOff val="0"/>
            <a:alphaOff val="0"/>
          </a:schemeClr>
        </a:solidFill>
        <a:ln w="12700" cap="flat" cmpd="sng" algn="ctr">
          <a:noFill/>
          <a:prstDash val="solid"/>
          <a:miter lim="800000"/>
        </a:ln>
        <a:effectLst/>
      </dgm:spPr>
    </dgm:pt>
    <dgm:pt modelId="{E99D0987-BEEA-4310-9339-FD04AF48965F}" type="pres">
      <dgm:prSet presAssocID="{CDB72F9E-930B-4E8E-9232-C2836EDF11A2}" presName="L2TextContainer" presStyleLbl="revTx" presStyleIdx="10" presStyleCnt="14">
        <dgm:presLayoutVars>
          <dgm:bulletEnabled val="1"/>
        </dgm:presLayoutVars>
      </dgm:prSet>
      <dgm:spPr/>
    </dgm:pt>
    <dgm:pt modelId="{097559C2-1B44-457B-A2A8-A2873584B89E}" type="pres">
      <dgm:prSet presAssocID="{CDB72F9E-930B-4E8E-9232-C2836EDF11A2}" presName="L1TextContainer" presStyleLbl="revTx" presStyleIdx="11" presStyleCnt="14">
        <dgm:presLayoutVars>
          <dgm:chMax val="1"/>
          <dgm:chPref val="1"/>
          <dgm:bulletEnabled val="1"/>
        </dgm:presLayoutVars>
      </dgm:prSet>
      <dgm:spPr/>
    </dgm:pt>
    <dgm:pt modelId="{188364FB-33A2-4649-BCDD-6B7FE363E559}" type="pres">
      <dgm:prSet presAssocID="{CDB72F9E-930B-4E8E-9232-C2836EDF11A2}" presName="ConnectLine" presStyleLbl="sibTrans1D1" presStyleIdx="5" presStyleCnt="7"/>
      <dgm:spPr>
        <a:noFill/>
        <a:ln w="12700" cap="flat" cmpd="sng" algn="ctr">
          <a:solidFill>
            <a:schemeClr val="accent1">
              <a:hueOff val="0"/>
              <a:satOff val="0"/>
              <a:lumOff val="0"/>
              <a:alphaOff val="0"/>
            </a:schemeClr>
          </a:solidFill>
          <a:prstDash val="dash"/>
          <a:miter lim="800000"/>
        </a:ln>
        <a:effectLst/>
      </dgm:spPr>
    </dgm:pt>
    <dgm:pt modelId="{BBA032BE-FF2D-4306-9207-E061BCB2C48E}" type="pres">
      <dgm:prSet presAssocID="{CDB72F9E-930B-4E8E-9232-C2836EDF11A2}" presName="EmptyPlaceHolder" presStyleCnt="0"/>
      <dgm:spPr/>
    </dgm:pt>
    <dgm:pt modelId="{E93D84F7-02EF-443D-9293-3F74DE3A2020}" type="pres">
      <dgm:prSet presAssocID="{240A8E75-0242-44A9-8D20-6CF8C8F45758}" presName="spaceBetweenRectangles" presStyleCnt="0"/>
      <dgm:spPr/>
    </dgm:pt>
    <dgm:pt modelId="{CCD9551B-14DD-486E-BE40-D8311A4D744D}" type="pres">
      <dgm:prSet presAssocID="{5175E190-3C9D-41DF-8491-A9BD926C8202}" presName="composite" presStyleCnt="0"/>
      <dgm:spPr/>
    </dgm:pt>
    <dgm:pt modelId="{2822B49B-F956-4329-8AC4-572A2E3CF757}" type="pres">
      <dgm:prSet presAssocID="{5175E190-3C9D-41DF-8491-A9BD926C8202}" presName="ConnectorPoint" presStyleLbl="lnNode1" presStyleIdx="6"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1A945ACA-A1F8-48EF-A346-80628C512E13}" type="pres">
      <dgm:prSet presAssocID="{5175E190-3C9D-41DF-8491-A9BD926C8202}" presName="DropPinPlaceHolder" presStyleCnt="0"/>
      <dgm:spPr/>
    </dgm:pt>
    <dgm:pt modelId="{232EFD34-0B2B-4CE2-A19F-09CAA6D97E42}" type="pres">
      <dgm:prSet presAssocID="{5175E190-3C9D-41DF-8491-A9BD926C8202}" presName="DropPin" presStyleLbl="alignNode1" presStyleIdx="6" presStyleCnt="7"/>
      <dgm:spPr/>
    </dgm:pt>
    <dgm:pt modelId="{321C19A3-1708-40FB-8013-B6DFB7700256}" type="pres">
      <dgm:prSet presAssocID="{5175E190-3C9D-41DF-8491-A9BD926C8202}" presName="Ellipse" presStyleLbl="fgAcc1" presStyleIdx="7" presStyleCnt="8"/>
      <dgm:spPr>
        <a:solidFill>
          <a:schemeClr val="lt1">
            <a:alpha val="90000"/>
            <a:hueOff val="0"/>
            <a:satOff val="0"/>
            <a:lumOff val="0"/>
            <a:alphaOff val="0"/>
          </a:schemeClr>
        </a:solidFill>
        <a:ln w="12700" cap="flat" cmpd="sng" algn="ctr">
          <a:noFill/>
          <a:prstDash val="solid"/>
          <a:miter lim="800000"/>
        </a:ln>
        <a:effectLst/>
      </dgm:spPr>
    </dgm:pt>
    <dgm:pt modelId="{CBD2E81F-E42E-4B07-8416-65476F4F1E38}" type="pres">
      <dgm:prSet presAssocID="{5175E190-3C9D-41DF-8491-A9BD926C8202}" presName="L2TextContainer" presStyleLbl="revTx" presStyleIdx="12" presStyleCnt="14">
        <dgm:presLayoutVars>
          <dgm:bulletEnabled val="1"/>
        </dgm:presLayoutVars>
      </dgm:prSet>
      <dgm:spPr/>
    </dgm:pt>
    <dgm:pt modelId="{CD8C69A7-2B0E-4970-80DE-40C8EF62B07E}" type="pres">
      <dgm:prSet presAssocID="{5175E190-3C9D-41DF-8491-A9BD926C8202}" presName="L1TextContainer" presStyleLbl="revTx" presStyleIdx="13" presStyleCnt="14">
        <dgm:presLayoutVars>
          <dgm:chMax val="1"/>
          <dgm:chPref val="1"/>
          <dgm:bulletEnabled val="1"/>
        </dgm:presLayoutVars>
      </dgm:prSet>
      <dgm:spPr/>
    </dgm:pt>
    <dgm:pt modelId="{C33F6B93-268B-4E3B-9EC5-17006EDA7F97}" type="pres">
      <dgm:prSet presAssocID="{5175E190-3C9D-41DF-8491-A9BD926C8202}" presName="ConnectLine" presStyleLbl="sibTrans1D1" presStyleIdx="6" presStyleCnt="7"/>
      <dgm:spPr>
        <a:noFill/>
        <a:ln w="12700" cap="flat" cmpd="sng" algn="ctr">
          <a:solidFill>
            <a:schemeClr val="accent1">
              <a:hueOff val="0"/>
              <a:satOff val="0"/>
              <a:lumOff val="0"/>
              <a:alphaOff val="0"/>
            </a:schemeClr>
          </a:solidFill>
          <a:prstDash val="dash"/>
          <a:miter lim="800000"/>
        </a:ln>
        <a:effectLst/>
      </dgm:spPr>
    </dgm:pt>
    <dgm:pt modelId="{3A6CC58B-F236-48D7-8E33-29A99D4A1DE0}" type="pres">
      <dgm:prSet presAssocID="{5175E190-3C9D-41DF-8491-A9BD926C8202}" presName="EmptyPlaceHolder" presStyleCnt="0"/>
      <dgm:spPr/>
    </dgm:pt>
  </dgm:ptLst>
  <dgm:cxnLst>
    <dgm:cxn modelId="{925C7804-8A5F-4CD1-A65C-76107E0317A0}" srcId="{E1419EC9-A390-44FD-9EA9-F82A4666C5B3}" destId="{0474BBBD-193F-449A-B085-A5BD9F6D3F26}" srcOrd="4" destOrd="0" parTransId="{51F79B97-D369-40BC-9B71-A49A0662F98B}" sibTransId="{A89AEAE6-2ACC-47D2-B698-B956A6519FA9}"/>
    <dgm:cxn modelId="{8F720A0F-1FAA-421E-983E-E7E909CA3D42}" srcId="{E1419EC9-A390-44FD-9EA9-F82A4666C5B3}" destId="{30F20876-99AF-485B-905F-72E0BD7A131A}" srcOrd="0" destOrd="0" parTransId="{4AD32DE1-6AEE-4810-9D55-55CBC06C29EE}" sibTransId="{7CE21FAB-9D02-41E0-8552-AC2C33EB8668}"/>
    <dgm:cxn modelId="{EC3E9210-54C4-4643-B108-0600AC374CE8}" srcId="{5175E190-3C9D-41DF-8491-A9BD926C8202}" destId="{1E2C3D1B-C45F-4F53-B7DC-4A2AD1F207FA}" srcOrd="0" destOrd="0" parTransId="{43A6D043-582D-4F0F-B5D5-63B4BCA1716B}" sibTransId="{DF1014C1-3FA9-479B-BFBD-A4D216D91DDE}"/>
    <dgm:cxn modelId="{8D4F2212-DBFB-4598-A809-560F4D71D45C}" srcId="{E1419EC9-A390-44FD-9EA9-F82A4666C5B3}" destId="{B7A5EDC0-D0A6-4DC3-B18E-A82215551237}" srcOrd="3" destOrd="0" parTransId="{E21D606F-670B-4EC8-B8FA-FE82F73FFC35}" sibTransId="{596509D4-CBC0-433C-ABA5-6E081B2A6661}"/>
    <dgm:cxn modelId="{39D8B617-08F8-470D-93F0-D1AEE9E05DC9}" type="presOf" srcId="{1F5F4CA4-49F0-43C9-B7D4-3C3EE18AB97E}" destId="{E99D0987-BEEA-4310-9339-FD04AF48965F}" srcOrd="0" destOrd="1" presId="urn:microsoft.com/office/officeart/2017/3/layout/DropPinTimeline"/>
    <dgm:cxn modelId="{22F42F23-B990-4791-803A-3C882A02038C}" srcId="{CDB72F9E-930B-4E8E-9232-C2836EDF11A2}" destId="{145BCFBF-6979-4F86-BBC5-6BDA8A8DAD96}" srcOrd="3" destOrd="0" parTransId="{DE453D8C-4F1B-4DE0-A0C3-8080767B025D}" sibTransId="{2FC1D7DD-C91A-4DDC-87D5-03F256FB03D1}"/>
    <dgm:cxn modelId="{B22BDC24-3921-4B91-A6AA-3471B9813F07}" type="presOf" srcId="{7F59BF66-73A6-49E7-8A99-9450C0AC8CAF}" destId="{CBD2E81F-E42E-4B07-8416-65476F4F1E38}" srcOrd="0" destOrd="2" presId="urn:microsoft.com/office/officeart/2017/3/layout/DropPinTimeline"/>
    <dgm:cxn modelId="{CFE14526-6A2D-4631-AB62-489FA7192EED}" type="presOf" srcId="{E1F6B4E6-09DA-41A1-B109-DCF052952649}" destId="{E99D0987-BEEA-4310-9339-FD04AF48965F}" srcOrd="0" destOrd="0" presId="urn:microsoft.com/office/officeart/2017/3/layout/DropPinTimeline"/>
    <dgm:cxn modelId="{2A12EB2A-4C22-4F0B-A6E3-8C7A32CAA6B1}" type="presOf" srcId="{0FCAA8CB-5731-4D6F-8098-732190A37BFB}" destId="{3DFAE403-8453-4276-B27F-FCD9A99D8263}" srcOrd="0" destOrd="1" presId="urn:microsoft.com/office/officeart/2017/3/layout/DropPinTimeline"/>
    <dgm:cxn modelId="{1E61CC2B-B083-4427-850A-E1671BCD5E52}" type="presOf" srcId="{862821CE-55A3-40AA-B876-3FE55877B143}" destId="{7CA22ADF-AAB0-4D35-8B9A-6E60725732D4}" srcOrd="0" destOrd="1" presId="urn:microsoft.com/office/officeart/2017/3/layout/DropPinTimeline"/>
    <dgm:cxn modelId="{D36AB02D-EDFC-44EE-BF6B-3877D1C8BB00}" type="presOf" srcId="{CDB72F9E-930B-4E8E-9232-C2836EDF11A2}" destId="{097559C2-1B44-457B-A2A8-A2873584B89E}" srcOrd="0" destOrd="0" presId="urn:microsoft.com/office/officeart/2017/3/layout/DropPinTimeline"/>
    <dgm:cxn modelId="{5F05B42D-EFC0-4409-B172-B03EE65A7A19}" srcId="{0474BBBD-193F-449A-B085-A5BD9F6D3F26}" destId="{862821CE-55A3-40AA-B876-3FE55877B143}" srcOrd="1" destOrd="0" parTransId="{1F347F42-8C04-4EA5-B96F-D6B516899A10}" sibTransId="{15AEEE1B-F8A7-4750-A953-14BFF8559AAB}"/>
    <dgm:cxn modelId="{1A55F734-760E-4359-8A2C-5FC15E6A39A3}" srcId="{D5ACABC3-642D-48B3-B3A7-546B4D9F86A2}" destId="{67DC6D93-0E41-4B5B-A4C9-D139A6179571}" srcOrd="0" destOrd="0" parTransId="{F4D70C77-63F2-42F4-8B01-8DEC9BB3D493}" sibTransId="{0374DF89-27E0-4640-BF9F-4DD6D4168E76}"/>
    <dgm:cxn modelId="{9504BB35-5C04-4D11-AC78-CDF5F8FCB11F}" type="presOf" srcId="{5175E190-3C9D-41DF-8491-A9BD926C8202}" destId="{CD8C69A7-2B0E-4970-80DE-40C8EF62B07E}" srcOrd="0" destOrd="0" presId="urn:microsoft.com/office/officeart/2017/3/layout/DropPinTimeline"/>
    <dgm:cxn modelId="{35C5D335-08A3-4209-8580-73091270512D}" type="presOf" srcId="{C52EB918-F6C1-48A3-A28E-322921EB7612}" destId="{7CA22ADF-AAB0-4D35-8B9A-6E60725732D4}" srcOrd="0" destOrd="0" presId="urn:microsoft.com/office/officeart/2017/3/layout/DropPinTimeline"/>
    <dgm:cxn modelId="{54EAEF43-1A17-4E6D-B1A6-543A5400C3D4}" srcId="{E1419EC9-A390-44FD-9EA9-F82A4666C5B3}" destId="{17183DEA-E54A-4F44-9EB9-B40211FD6950}" srcOrd="1" destOrd="0" parTransId="{1C5BC281-1937-4428-BB5C-774E68250946}" sibTransId="{9BAEA090-3D7C-4A81-924E-D6AA06016E06}"/>
    <dgm:cxn modelId="{96C82545-EC55-4315-B81C-A688ACEBC6B5}" type="presOf" srcId="{5242AD2E-0815-4FF0-8886-0B8AE2F4E2F7}" destId="{E99D0987-BEEA-4310-9339-FD04AF48965F}" srcOrd="0" destOrd="2" presId="urn:microsoft.com/office/officeart/2017/3/layout/DropPinTimeline"/>
    <dgm:cxn modelId="{FE377669-4BA2-427A-B9DB-FC53E9AA34F7}" srcId="{17183DEA-E54A-4F44-9EB9-B40211FD6950}" destId="{C51ADA85-B4E6-40E2-858D-8041326A82F0}" srcOrd="1" destOrd="0" parTransId="{4F3C1B32-1F4E-45C5-871B-213B6D3DC45F}" sibTransId="{71486087-7BE8-41FC-9701-824DB79B0863}"/>
    <dgm:cxn modelId="{ADF2716A-684B-4693-BFEB-5F7FC1E7D837}" type="presOf" srcId="{E1419EC9-A390-44FD-9EA9-F82A4666C5B3}" destId="{FFF57DBC-C818-4A1C-AC66-66A162422717}" srcOrd="0" destOrd="0" presId="urn:microsoft.com/office/officeart/2017/3/layout/DropPinTimeline"/>
    <dgm:cxn modelId="{28B8FC6C-47CF-491B-9455-D8ED6B0F5C9A}" type="presOf" srcId="{145BCFBF-6979-4F86-BBC5-6BDA8A8DAD96}" destId="{E99D0987-BEEA-4310-9339-FD04AF48965F}" srcOrd="0" destOrd="3" presId="urn:microsoft.com/office/officeart/2017/3/layout/DropPinTimeline"/>
    <dgm:cxn modelId="{7FC6B44D-9970-4E50-B623-1D43B64398AC}" type="presOf" srcId="{B7A5EDC0-D0A6-4DC3-B18E-A82215551237}" destId="{99AF7A8E-FB60-411B-BB17-4DA15246F3AD}" srcOrd="0" destOrd="0" presId="urn:microsoft.com/office/officeart/2017/3/layout/DropPinTimeline"/>
    <dgm:cxn modelId="{348C7171-011D-4474-B741-4EB795CC3BEB}" srcId="{E1419EC9-A390-44FD-9EA9-F82A4666C5B3}" destId="{5175E190-3C9D-41DF-8491-A9BD926C8202}" srcOrd="6" destOrd="0" parTransId="{38453F44-664E-4630-9822-508A7BEA875D}" sibTransId="{6D5DE98D-6B94-43E8-9C31-CDC362FA5216}"/>
    <dgm:cxn modelId="{F3E12377-FDFE-476F-9A70-9222CC9390B5}" srcId="{17183DEA-E54A-4F44-9EB9-B40211FD6950}" destId="{44814878-1A07-42E2-B29A-9FFD3D44FE9B}" srcOrd="0" destOrd="0" parTransId="{6DE6BD0A-3BFC-46E3-B000-1839D4D68F83}" sibTransId="{8C1903F4-3471-4C6D-9ECA-3F7E37F0C9BD}"/>
    <dgm:cxn modelId="{75456C58-D26F-4A99-AEDA-A0D3E49A1D2B}" type="presOf" srcId="{17183DEA-E54A-4F44-9EB9-B40211FD6950}" destId="{28779856-6713-4322-B806-3178F0DE6718}" srcOrd="0" destOrd="0" presId="urn:microsoft.com/office/officeart/2017/3/layout/DropPinTimeline"/>
    <dgm:cxn modelId="{BF17D379-6EEF-4255-A750-9264CF175B5E}" type="presOf" srcId="{C51ADA85-B4E6-40E2-858D-8041326A82F0}" destId="{CE3DE0AD-672E-4665-A270-2901CE8F681B}" srcOrd="0" destOrd="1" presId="urn:microsoft.com/office/officeart/2017/3/layout/DropPinTimeline"/>
    <dgm:cxn modelId="{4B585A7A-E8D0-4F87-89E8-C10BAC60EFB8}" srcId="{0474BBBD-193F-449A-B085-A5BD9F6D3F26}" destId="{B438B81E-7632-46FC-9459-B355F195CBC5}" srcOrd="2" destOrd="0" parTransId="{FB574172-BA9E-44FE-AFFD-210E2EA2A873}" sibTransId="{738EBD47-FC14-434F-92E9-E47EDA89C85E}"/>
    <dgm:cxn modelId="{D6B4637E-3D1E-4BA1-A8F1-44C185CC68C5}" type="presOf" srcId="{B438B81E-7632-46FC-9459-B355F195CBC5}" destId="{7CA22ADF-AAB0-4D35-8B9A-6E60725732D4}" srcOrd="0" destOrd="2" presId="urn:microsoft.com/office/officeart/2017/3/layout/DropPinTimeline"/>
    <dgm:cxn modelId="{BC6AEE81-DF4D-438B-AA19-06942D1EBA0F}" srcId="{D5ACABC3-642D-48B3-B3A7-546B4D9F86A2}" destId="{0FCAA8CB-5731-4D6F-8098-732190A37BFB}" srcOrd="1" destOrd="0" parTransId="{C50EC117-E6A9-4F2C-9DF0-AB9D731CF01E}" sibTransId="{15038950-795C-4C2D-AF09-ACDF3B2EFA8B}"/>
    <dgm:cxn modelId="{E8B67B85-345F-499F-A783-3A488898704E}" type="presOf" srcId="{1E2C3D1B-C45F-4F53-B7DC-4A2AD1F207FA}" destId="{CBD2E81F-E42E-4B07-8416-65476F4F1E38}" srcOrd="0" destOrd="0" presId="urn:microsoft.com/office/officeart/2017/3/layout/DropPinTimeline"/>
    <dgm:cxn modelId="{1ADA7F86-E8AD-4B41-B4B6-E2F3880E1F2C}" srcId="{E1419EC9-A390-44FD-9EA9-F82A4666C5B3}" destId="{CDB72F9E-930B-4E8E-9232-C2836EDF11A2}" srcOrd="5" destOrd="0" parTransId="{DEB42B1B-2F20-49C2-AB78-E16A950703FD}" sibTransId="{240A8E75-0242-44A9-8D20-6CF8C8F45758}"/>
    <dgm:cxn modelId="{33CAEE89-9374-4633-B6A8-384FF6D602B3}" type="presOf" srcId="{A08AF2AE-78EF-464F-A3C5-50814BA8C253}" destId="{CBD2E81F-E42E-4B07-8416-65476F4F1E38}" srcOrd="0" destOrd="1" presId="urn:microsoft.com/office/officeart/2017/3/layout/DropPinTimeline"/>
    <dgm:cxn modelId="{F05D2F8D-05DE-48B3-909F-91584E992EE7}" srcId="{CDB72F9E-930B-4E8E-9232-C2836EDF11A2}" destId="{E1F6B4E6-09DA-41A1-B109-DCF052952649}" srcOrd="0" destOrd="0" parTransId="{866B5265-B517-4475-8D54-C74D2C20AB5A}" sibTransId="{28EB44C8-4999-4F4C-946E-5A3CFEECE6EE}"/>
    <dgm:cxn modelId="{6770618D-4B28-4914-99EE-0F03DDB9C23A}" type="presOf" srcId="{0474BBBD-193F-449A-B085-A5BD9F6D3F26}" destId="{6034CFA1-8433-45C3-BE6A-3A9E0D188824}" srcOrd="0" destOrd="0" presId="urn:microsoft.com/office/officeart/2017/3/layout/DropPinTimeline"/>
    <dgm:cxn modelId="{70EE6790-71F1-4A26-8C3B-FA04B74E3A10}" srcId="{CDB72F9E-930B-4E8E-9232-C2836EDF11A2}" destId="{5242AD2E-0815-4FF0-8886-0B8AE2F4E2F7}" srcOrd="2" destOrd="0" parTransId="{34207F81-04B8-4EFB-9752-E398C9A41215}" sibTransId="{DF3F8BB0-5036-4C4D-B2D1-7A3C5FF30351}"/>
    <dgm:cxn modelId="{08975C93-7856-41E6-A7F6-7FF2D76D1947}" type="presOf" srcId="{44814878-1A07-42E2-B29A-9FFD3D44FE9B}" destId="{CE3DE0AD-672E-4665-A270-2901CE8F681B}" srcOrd="0" destOrd="0" presId="urn:microsoft.com/office/officeart/2017/3/layout/DropPinTimeline"/>
    <dgm:cxn modelId="{898347A0-E92F-4F6C-935B-C62FEB8BB5D6}" srcId="{B7A5EDC0-D0A6-4DC3-B18E-A82215551237}" destId="{55E472DD-F34D-451F-9972-0A1639B0F371}" srcOrd="1" destOrd="0" parTransId="{9B0E6FEC-4B8D-44F8-945F-2BC57704EC84}" sibTransId="{388D3FEC-760F-476B-A1B0-FA72CB0C251B}"/>
    <dgm:cxn modelId="{2BF1DFA5-59C6-466A-8B76-53ECE8DDF768}" type="presOf" srcId="{16109875-63B0-4635-B4EB-84A44B67497F}" destId="{204D0F1F-AFEE-41DF-B861-F1B0BC8CF7E0}" srcOrd="0" destOrd="2" presId="urn:microsoft.com/office/officeart/2017/3/layout/DropPinTimeline"/>
    <dgm:cxn modelId="{6AD098A7-1C26-4CE8-9FED-70456FF2E5D4}" type="presOf" srcId="{CE25F180-433B-46A3-B4AC-99A4E8409A54}" destId="{204D0F1F-AFEE-41DF-B861-F1B0BC8CF7E0}" srcOrd="0" destOrd="0" presId="urn:microsoft.com/office/officeart/2017/3/layout/DropPinTimeline"/>
    <dgm:cxn modelId="{D71CD6AB-EB09-404A-A1F7-01903F1FE6B4}" srcId="{30F20876-99AF-485B-905F-72E0BD7A131A}" destId="{A3E9EAEF-7485-43C9-B6F5-5AA1B7E16D79}" srcOrd="0" destOrd="0" parTransId="{98CF1F08-F30D-4473-8BF2-D1ECC2EC8729}" sibTransId="{28F30A30-DC30-4EAF-975A-74108733FE2E}"/>
    <dgm:cxn modelId="{DE356EAD-6064-48C6-8B52-0FBDC30A4E2C}" type="presOf" srcId="{67DC6D93-0E41-4B5B-A4C9-D139A6179571}" destId="{3DFAE403-8453-4276-B27F-FCD9A99D8263}" srcOrd="0" destOrd="0" presId="urn:microsoft.com/office/officeart/2017/3/layout/DropPinTimeline"/>
    <dgm:cxn modelId="{C49395AE-3CFB-47F9-88F2-75832A936D10}" type="presOf" srcId="{55E472DD-F34D-451F-9972-0A1639B0F371}" destId="{204D0F1F-AFEE-41DF-B861-F1B0BC8CF7E0}" srcOrd="0" destOrd="1" presId="urn:microsoft.com/office/officeart/2017/3/layout/DropPinTimeline"/>
    <dgm:cxn modelId="{BC122AB2-F737-4BCB-98CB-5501E227E16F}" type="presOf" srcId="{D5ACABC3-642D-48B3-B3A7-546B4D9F86A2}" destId="{46135F49-DFAC-4BF3-84F8-1BA48B75B387}" srcOrd="0" destOrd="0" presId="urn:microsoft.com/office/officeart/2017/3/layout/DropPinTimeline"/>
    <dgm:cxn modelId="{1FFB9DCD-56A9-4DAA-ACD7-B6C91335FC6D}" type="presOf" srcId="{F92AE161-1B7C-4A5F-BFB6-D5A9318DAF1A}" destId="{508C35ED-BC36-401E-9993-A6FEA444FFFB}" srcOrd="0" destOrd="1" presId="urn:microsoft.com/office/officeart/2017/3/layout/DropPinTimeline"/>
    <dgm:cxn modelId="{9BF81BD1-89DB-4188-BCD0-5384FB173378}" srcId="{E1419EC9-A390-44FD-9EA9-F82A4666C5B3}" destId="{D5ACABC3-642D-48B3-B3A7-546B4D9F86A2}" srcOrd="2" destOrd="0" parTransId="{0D151546-0DFC-4D76-A230-366EF16F871C}" sibTransId="{4575AECA-5F56-4E2C-A6D3-5B9A2B7D083C}"/>
    <dgm:cxn modelId="{18FFC6D1-0B14-409E-B710-F86B993AE31C}" type="presOf" srcId="{A3E9EAEF-7485-43C9-B6F5-5AA1B7E16D79}" destId="{508C35ED-BC36-401E-9993-A6FEA444FFFB}" srcOrd="0" destOrd="0" presId="urn:microsoft.com/office/officeart/2017/3/layout/DropPinTimeline"/>
    <dgm:cxn modelId="{0940E8D8-3FC1-496B-85FB-881463C9A1D6}" srcId="{5175E190-3C9D-41DF-8491-A9BD926C8202}" destId="{A08AF2AE-78EF-464F-A3C5-50814BA8C253}" srcOrd="1" destOrd="0" parTransId="{7E35365B-85AC-484E-97BE-137167FF1DFA}" sibTransId="{B8F0CA35-866E-46EE-A758-69E08126D772}"/>
    <dgm:cxn modelId="{26E761DA-FE15-4B23-B159-CB9F83EEBCEA}" type="presOf" srcId="{30F20876-99AF-485B-905F-72E0BD7A131A}" destId="{576E48A2-E700-4E02-9920-5BB42E6CED76}" srcOrd="0" destOrd="0" presId="urn:microsoft.com/office/officeart/2017/3/layout/DropPinTimeline"/>
    <dgm:cxn modelId="{A6F7C1E3-032E-404F-9D46-63D4A6709DCE}" srcId="{B7A5EDC0-D0A6-4DC3-B18E-A82215551237}" destId="{16109875-63B0-4635-B4EB-84A44B67497F}" srcOrd="2" destOrd="0" parTransId="{FA8644BF-4167-4A3D-AD19-260EC29C6848}" sibTransId="{CEA34291-FC04-4304-95C0-8298F61521F0}"/>
    <dgm:cxn modelId="{080032E6-7216-4AAB-9D71-CFD046A0A6C3}" srcId="{B7A5EDC0-D0A6-4DC3-B18E-A82215551237}" destId="{CE25F180-433B-46A3-B4AC-99A4E8409A54}" srcOrd="0" destOrd="0" parTransId="{BA2893F5-694E-48DB-BFE3-1C3C91392CBC}" sibTransId="{93D80106-04EA-4419-8E32-C132D4C91F3A}"/>
    <dgm:cxn modelId="{4F5688EE-B4E5-4A05-A598-AA6EB9A45D09}" srcId="{30F20876-99AF-485B-905F-72E0BD7A131A}" destId="{F92AE161-1B7C-4A5F-BFB6-D5A9318DAF1A}" srcOrd="1" destOrd="0" parTransId="{36B5E3FB-1265-4E30-9CE5-916117492A44}" sibTransId="{E9766E9C-48B5-4436-A15C-789B1BC9FB38}"/>
    <dgm:cxn modelId="{4A40F0F5-9A91-4872-AC69-1EACA3695769}" srcId="{5175E190-3C9D-41DF-8491-A9BD926C8202}" destId="{7F59BF66-73A6-49E7-8A99-9450C0AC8CAF}" srcOrd="2" destOrd="0" parTransId="{E05D4406-CED1-4F46-9B3B-52051C80F426}" sibTransId="{1E490DF9-E7D3-486F-A14F-6E7C83214051}"/>
    <dgm:cxn modelId="{0E150EFD-A6F3-47DA-9A08-5438CE275200}" srcId="{CDB72F9E-930B-4E8E-9232-C2836EDF11A2}" destId="{1F5F4CA4-49F0-43C9-B7D4-3C3EE18AB97E}" srcOrd="1" destOrd="0" parTransId="{391BA3F1-E131-467D-B80A-7687F6289A76}" sibTransId="{86E6FC29-FA68-40AA-B355-2295F23A8E30}"/>
    <dgm:cxn modelId="{06FB2CFD-2EB6-48D3-A633-1A26B97C6EE9}" srcId="{0474BBBD-193F-449A-B085-A5BD9F6D3F26}" destId="{C52EB918-F6C1-48A3-A28E-322921EB7612}" srcOrd="0" destOrd="0" parTransId="{79ECD6DD-A078-42ED-918C-E85AB75A09DB}" sibTransId="{DF7CADF1-4E8C-41D1-946F-75B349A8C701}"/>
    <dgm:cxn modelId="{FE339D79-14B2-4C86-935F-3263A4A71A45}" type="presParOf" srcId="{FFF57DBC-C818-4A1C-AC66-66A162422717}" destId="{C3BEE008-9CE1-4EA9-A48E-2B1DCE59944F}" srcOrd="0" destOrd="0" presId="urn:microsoft.com/office/officeart/2017/3/layout/DropPinTimeline"/>
    <dgm:cxn modelId="{233A1969-5813-44C0-BF90-15F15A714981}" type="presParOf" srcId="{FFF57DBC-C818-4A1C-AC66-66A162422717}" destId="{D0751398-4502-455E-A8D9-32B596D23BD2}" srcOrd="1" destOrd="0" presId="urn:microsoft.com/office/officeart/2017/3/layout/DropPinTimeline"/>
    <dgm:cxn modelId="{685840DC-BA5F-438E-BE7E-CE4B543CE6B3}" type="presParOf" srcId="{D0751398-4502-455E-A8D9-32B596D23BD2}" destId="{31668C66-AE47-4DEB-AEFB-2DFBA388A070}" srcOrd="0" destOrd="0" presId="urn:microsoft.com/office/officeart/2017/3/layout/DropPinTimeline"/>
    <dgm:cxn modelId="{CFFAE595-5F19-421D-9828-CEA1B3648128}" type="presParOf" srcId="{31668C66-AE47-4DEB-AEFB-2DFBA388A070}" destId="{E202853D-BC26-4B9C-A57C-6CD6B3C0693B}" srcOrd="0" destOrd="0" presId="urn:microsoft.com/office/officeart/2017/3/layout/DropPinTimeline"/>
    <dgm:cxn modelId="{1A19706C-3694-44AD-B73B-6C43C0847391}" type="presParOf" srcId="{31668C66-AE47-4DEB-AEFB-2DFBA388A070}" destId="{845CFA7B-4FF6-46D7-988C-B426747D5D66}" srcOrd="1" destOrd="0" presId="urn:microsoft.com/office/officeart/2017/3/layout/DropPinTimeline"/>
    <dgm:cxn modelId="{506E2169-ABB5-4E75-8090-0B6C5F9B8BB8}" type="presParOf" srcId="{845CFA7B-4FF6-46D7-988C-B426747D5D66}" destId="{234B5E83-DC25-40FB-B0F6-B61ED80A2C99}" srcOrd="0" destOrd="0" presId="urn:microsoft.com/office/officeart/2017/3/layout/DropPinTimeline"/>
    <dgm:cxn modelId="{4BF3E7C4-11D4-43F6-9417-21CCE275C077}" type="presParOf" srcId="{845CFA7B-4FF6-46D7-988C-B426747D5D66}" destId="{3493D026-EF95-40A5-BA9F-0B257709BA3D}" srcOrd="1" destOrd="0" presId="urn:microsoft.com/office/officeart/2017/3/layout/DropPinTimeline"/>
    <dgm:cxn modelId="{E21198F0-FA9E-44BC-8E77-985F4AADFCE8}" type="presParOf" srcId="{31668C66-AE47-4DEB-AEFB-2DFBA388A070}" destId="{508C35ED-BC36-401E-9993-A6FEA444FFFB}" srcOrd="2" destOrd="0" presId="urn:microsoft.com/office/officeart/2017/3/layout/DropPinTimeline"/>
    <dgm:cxn modelId="{B15D2474-ED9E-4570-A496-0011A72C482F}" type="presParOf" srcId="{31668C66-AE47-4DEB-AEFB-2DFBA388A070}" destId="{576E48A2-E700-4E02-9920-5BB42E6CED76}" srcOrd="3" destOrd="0" presId="urn:microsoft.com/office/officeart/2017/3/layout/DropPinTimeline"/>
    <dgm:cxn modelId="{AA72D7B2-8EBA-4101-AAD0-F0C503DEFE99}" type="presParOf" srcId="{31668C66-AE47-4DEB-AEFB-2DFBA388A070}" destId="{CD62CDEE-A2AF-4EDB-8779-9A0079F66EA1}" srcOrd="4" destOrd="0" presId="urn:microsoft.com/office/officeart/2017/3/layout/DropPinTimeline"/>
    <dgm:cxn modelId="{5FCED3F2-BD6E-46DF-AE1B-5DFAFFDE7B26}" type="presParOf" srcId="{31668C66-AE47-4DEB-AEFB-2DFBA388A070}" destId="{48EF5C26-DCDA-4F19-A170-89364424BBF7}" srcOrd="5" destOrd="0" presId="urn:microsoft.com/office/officeart/2017/3/layout/DropPinTimeline"/>
    <dgm:cxn modelId="{2C8F062F-07D5-4373-BDCB-2DE52F37BA12}" type="presParOf" srcId="{D0751398-4502-455E-A8D9-32B596D23BD2}" destId="{403C0BB5-714A-4B60-807D-11145DDC2E65}" srcOrd="1" destOrd="0" presId="urn:microsoft.com/office/officeart/2017/3/layout/DropPinTimeline"/>
    <dgm:cxn modelId="{07AB6AAF-F4BC-48AC-8797-BAA13ECA0C8C}" type="presParOf" srcId="{D0751398-4502-455E-A8D9-32B596D23BD2}" destId="{53ACBC55-EE54-4D30-BEA9-46F5B96919CA}" srcOrd="2" destOrd="0" presId="urn:microsoft.com/office/officeart/2017/3/layout/DropPinTimeline"/>
    <dgm:cxn modelId="{6DE4644B-C519-4AB1-9285-BBBA7EEC3C90}" type="presParOf" srcId="{53ACBC55-EE54-4D30-BEA9-46F5B96919CA}" destId="{3AFD1E1A-C6F1-4BE7-A211-C77D1A23CFFE}" srcOrd="0" destOrd="0" presId="urn:microsoft.com/office/officeart/2017/3/layout/DropPinTimeline"/>
    <dgm:cxn modelId="{400D23CC-BDB6-4522-8210-71160622140C}" type="presParOf" srcId="{53ACBC55-EE54-4D30-BEA9-46F5B96919CA}" destId="{AD93F421-06A0-4DD6-95C9-1E4EEF96B7AC}" srcOrd="1" destOrd="0" presId="urn:microsoft.com/office/officeart/2017/3/layout/DropPinTimeline"/>
    <dgm:cxn modelId="{3AE4B163-E3F5-418B-BE9C-DA47749463F8}" type="presParOf" srcId="{AD93F421-06A0-4DD6-95C9-1E4EEF96B7AC}" destId="{7E342169-64C7-4063-A9B8-BA0C57B7C294}" srcOrd="0" destOrd="0" presId="urn:microsoft.com/office/officeart/2017/3/layout/DropPinTimeline"/>
    <dgm:cxn modelId="{A1BD72DC-27DB-468B-A93B-8DF5805D6A8D}" type="presParOf" srcId="{AD93F421-06A0-4DD6-95C9-1E4EEF96B7AC}" destId="{23FC30EE-29D4-4A2A-91E8-7AFD15F5185F}" srcOrd="1" destOrd="0" presId="urn:microsoft.com/office/officeart/2017/3/layout/DropPinTimeline"/>
    <dgm:cxn modelId="{46E67709-3D9B-4E33-8197-4AF3AC97A194}" type="presParOf" srcId="{53ACBC55-EE54-4D30-BEA9-46F5B96919CA}" destId="{CE3DE0AD-672E-4665-A270-2901CE8F681B}" srcOrd="2" destOrd="0" presId="urn:microsoft.com/office/officeart/2017/3/layout/DropPinTimeline"/>
    <dgm:cxn modelId="{6E2F41D6-A4C2-4A0F-8F20-F1CF60593FE7}" type="presParOf" srcId="{53ACBC55-EE54-4D30-BEA9-46F5B96919CA}" destId="{28779856-6713-4322-B806-3178F0DE6718}" srcOrd="3" destOrd="0" presId="urn:microsoft.com/office/officeart/2017/3/layout/DropPinTimeline"/>
    <dgm:cxn modelId="{3B8497BE-B666-44B2-A352-4942ACC6CAE8}" type="presParOf" srcId="{53ACBC55-EE54-4D30-BEA9-46F5B96919CA}" destId="{A8AF3C1A-39E2-4983-BD4B-F6567DFCA7FB}" srcOrd="4" destOrd="0" presId="urn:microsoft.com/office/officeart/2017/3/layout/DropPinTimeline"/>
    <dgm:cxn modelId="{6AFE02CD-90B3-4847-A4BA-E0970EEE56E6}" type="presParOf" srcId="{53ACBC55-EE54-4D30-BEA9-46F5B96919CA}" destId="{3E848012-7E97-4EA3-A48E-930B68F529D6}" srcOrd="5" destOrd="0" presId="urn:microsoft.com/office/officeart/2017/3/layout/DropPinTimeline"/>
    <dgm:cxn modelId="{997C50B1-195D-406D-876C-1C71DCC87E8B}" type="presParOf" srcId="{D0751398-4502-455E-A8D9-32B596D23BD2}" destId="{939B0CAA-537A-4615-802F-1FF9C4BC9859}" srcOrd="3" destOrd="0" presId="urn:microsoft.com/office/officeart/2017/3/layout/DropPinTimeline"/>
    <dgm:cxn modelId="{4D2A425F-6CD1-4700-A9F2-9243261348F0}" type="presParOf" srcId="{D0751398-4502-455E-A8D9-32B596D23BD2}" destId="{C3349F22-F721-487E-93CF-90D904B43FFE}" srcOrd="4" destOrd="0" presId="urn:microsoft.com/office/officeart/2017/3/layout/DropPinTimeline"/>
    <dgm:cxn modelId="{2D770EEC-B538-46DE-BFEB-AB079CF10E59}" type="presParOf" srcId="{C3349F22-F721-487E-93CF-90D904B43FFE}" destId="{F37FF554-A6F0-4AFA-BA6C-BC1E0EE0CF45}" srcOrd="0" destOrd="0" presId="urn:microsoft.com/office/officeart/2017/3/layout/DropPinTimeline"/>
    <dgm:cxn modelId="{793279BA-A26F-4B19-9C51-9703BF4EF84F}" type="presParOf" srcId="{C3349F22-F721-487E-93CF-90D904B43FFE}" destId="{526390D4-CC40-4EF9-A303-34863A7B076A}" srcOrd="1" destOrd="0" presId="urn:microsoft.com/office/officeart/2017/3/layout/DropPinTimeline"/>
    <dgm:cxn modelId="{7A69C33D-700E-4657-BE4D-97A5209BF02A}" type="presParOf" srcId="{526390D4-CC40-4EF9-A303-34863A7B076A}" destId="{A1AE3BDB-149A-4627-B76C-A001114DB105}" srcOrd="0" destOrd="0" presId="urn:microsoft.com/office/officeart/2017/3/layout/DropPinTimeline"/>
    <dgm:cxn modelId="{9B9BFDF6-68BD-4336-9B17-7D34B3AF7B68}" type="presParOf" srcId="{526390D4-CC40-4EF9-A303-34863A7B076A}" destId="{43F38886-BAC9-4052-B651-86EEFF843D0F}" srcOrd="1" destOrd="0" presId="urn:microsoft.com/office/officeart/2017/3/layout/DropPinTimeline"/>
    <dgm:cxn modelId="{DE679D7C-B0CE-49FB-8C61-C05B32036ED7}" type="presParOf" srcId="{C3349F22-F721-487E-93CF-90D904B43FFE}" destId="{3DFAE403-8453-4276-B27F-FCD9A99D8263}" srcOrd="2" destOrd="0" presId="urn:microsoft.com/office/officeart/2017/3/layout/DropPinTimeline"/>
    <dgm:cxn modelId="{786D7978-93DC-44F5-861F-E45AE943AF30}" type="presParOf" srcId="{C3349F22-F721-487E-93CF-90D904B43FFE}" destId="{46135F49-DFAC-4BF3-84F8-1BA48B75B387}" srcOrd="3" destOrd="0" presId="urn:microsoft.com/office/officeart/2017/3/layout/DropPinTimeline"/>
    <dgm:cxn modelId="{B7634F30-9FEF-43AE-B2B2-44B63D7E92C3}" type="presParOf" srcId="{C3349F22-F721-487E-93CF-90D904B43FFE}" destId="{7D39E74E-DC16-4C2F-9843-9611B07E31F6}" srcOrd="4" destOrd="0" presId="urn:microsoft.com/office/officeart/2017/3/layout/DropPinTimeline"/>
    <dgm:cxn modelId="{2428B806-CD8F-4D58-AB69-71948DC3977B}" type="presParOf" srcId="{C3349F22-F721-487E-93CF-90D904B43FFE}" destId="{801CE829-FF68-4D02-9B0C-DDC584BBBDCA}" srcOrd="5" destOrd="0" presId="urn:microsoft.com/office/officeart/2017/3/layout/DropPinTimeline"/>
    <dgm:cxn modelId="{CA858F26-4325-4B22-9450-91B8A155ECAA}" type="presParOf" srcId="{D0751398-4502-455E-A8D9-32B596D23BD2}" destId="{C604C3DF-9399-4EB7-9551-2ED68C8E60DA}" srcOrd="5" destOrd="0" presId="urn:microsoft.com/office/officeart/2017/3/layout/DropPinTimeline"/>
    <dgm:cxn modelId="{86BA4AB5-32CF-4276-BED4-A7894B7457E4}" type="presParOf" srcId="{D0751398-4502-455E-A8D9-32B596D23BD2}" destId="{04767D5C-7844-420F-96C6-D95FBEAA3F4D}" srcOrd="6" destOrd="0" presId="urn:microsoft.com/office/officeart/2017/3/layout/DropPinTimeline"/>
    <dgm:cxn modelId="{D531A0CA-9494-4AD0-BB04-28142D4984B5}" type="presParOf" srcId="{04767D5C-7844-420F-96C6-D95FBEAA3F4D}" destId="{CFBDD368-E5D6-49AD-9902-B51BA01BBFEE}" srcOrd="0" destOrd="0" presId="urn:microsoft.com/office/officeart/2017/3/layout/DropPinTimeline"/>
    <dgm:cxn modelId="{28EEF249-FD47-4575-8149-78B2BF4F69E3}" type="presParOf" srcId="{04767D5C-7844-420F-96C6-D95FBEAA3F4D}" destId="{777689EA-E44B-4993-96D5-712FEDF1BB4B}" srcOrd="1" destOrd="0" presId="urn:microsoft.com/office/officeart/2017/3/layout/DropPinTimeline"/>
    <dgm:cxn modelId="{89840367-0BB9-4C7E-A5E0-EB3CCFB8E89A}" type="presParOf" srcId="{777689EA-E44B-4993-96D5-712FEDF1BB4B}" destId="{B8743568-47F3-4496-B8A4-E38CE37998D1}" srcOrd="0" destOrd="0" presId="urn:microsoft.com/office/officeart/2017/3/layout/DropPinTimeline"/>
    <dgm:cxn modelId="{C174B14B-FE5E-4478-9DE7-9BEC3C57A5DD}" type="presParOf" srcId="{777689EA-E44B-4993-96D5-712FEDF1BB4B}" destId="{CCEB13E9-1EB5-4EF3-835A-FB1A1261571E}" srcOrd="1" destOrd="0" presId="urn:microsoft.com/office/officeart/2017/3/layout/DropPinTimeline"/>
    <dgm:cxn modelId="{12959B20-0BAF-4C6C-B6A1-1314B080D865}" type="presParOf" srcId="{04767D5C-7844-420F-96C6-D95FBEAA3F4D}" destId="{204D0F1F-AFEE-41DF-B861-F1B0BC8CF7E0}" srcOrd="2" destOrd="0" presId="urn:microsoft.com/office/officeart/2017/3/layout/DropPinTimeline"/>
    <dgm:cxn modelId="{54DFE1B8-FE6B-4693-9BCF-6A22FF407CD8}" type="presParOf" srcId="{04767D5C-7844-420F-96C6-D95FBEAA3F4D}" destId="{99AF7A8E-FB60-411B-BB17-4DA15246F3AD}" srcOrd="3" destOrd="0" presId="urn:microsoft.com/office/officeart/2017/3/layout/DropPinTimeline"/>
    <dgm:cxn modelId="{EA4F3762-1512-41A8-BA5F-9A322E1083C2}" type="presParOf" srcId="{04767D5C-7844-420F-96C6-D95FBEAA3F4D}" destId="{FA787832-F7A8-41F3-976E-70C5217A4AFC}" srcOrd="4" destOrd="0" presId="urn:microsoft.com/office/officeart/2017/3/layout/DropPinTimeline"/>
    <dgm:cxn modelId="{AADF600C-4957-46BF-9C9F-F8FDFF683677}" type="presParOf" srcId="{04767D5C-7844-420F-96C6-D95FBEAA3F4D}" destId="{63CC9AB6-F700-4E46-98A1-0FC3652805B4}" srcOrd="5" destOrd="0" presId="urn:microsoft.com/office/officeart/2017/3/layout/DropPinTimeline"/>
    <dgm:cxn modelId="{A4056457-6861-44DD-82D7-DB99AB2F622C}" type="presParOf" srcId="{D0751398-4502-455E-A8D9-32B596D23BD2}" destId="{7D02974E-3C54-4349-B90C-2EE7D160E376}" srcOrd="7" destOrd="0" presId="urn:microsoft.com/office/officeart/2017/3/layout/DropPinTimeline"/>
    <dgm:cxn modelId="{1211E791-BB74-4530-8C3C-8D464A225B53}" type="presParOf" srcId="{D0751398-4502-455E-A8D9-32B596D23BD2}" destId="{08B39555-4B11-4E30-9BF8-E2C2076CD36D}" srcOrd="8" destOrd="0" presId="urn:microsoft.com/office/officeart/2017/3/layout/DropPinTimeline"/>
    <dgm:cxn modelId="{A3F07172-24BB-4B7D-91DA-45B49C3CD400}" type="presParOf" srcId="{08B39555-4B11-4E30-9BF8-E2C2076CD36D}" destId="{1F99B8B5-FA57-4EB4-95D4-9AFFDB12301D}" srcOrd="0" destOrd="0" presId="urn:microsoft.com/office/officeart/2017/3/layout/DropPinTimeline"/>
    <dgm:cxn modelId="{D2517C4C-609B-442B-8C8D-A6FE4B258150}" type="presParOf" srcId="{08B39555-4B11-4E30-9BF8-E2C2076CD36D}" destId="{A572B0D0-7627-45AE-A532-5FA7A1712F95}" srcOrd="1" destOrd="0" presId="urn:microsoft.com/office/officeart/2017/3/layout/DropPinTimeline"/>
    <dgm:cxn modelId="{33DDBD6F-CBF4-45DE-86AB-6409C837B964}" type="presParOf" srcId="{A572B0D0-7627-45AE-A532-5FA7A1712F95}" destId="{7942D4AD-E2AD-466B-8917-7B18C52563DF}" srcOrd="0" destOrd="0" presId="urn:microsoft.com/office/officeart/2017/3/layout/DropPinTimeline"/>
    <dgm:cxn modelId="{5A53A4EE-C6B1-413A-90B6-6275AD0FD113}" type="presParOf" srcId="{A572B0D0-7627-45AE-A532-5FA7A1712F95}" destId="{6238BDAE-B564-4C4E-AE09-AA3E57EDF76D}" srcOrd="1" destOrd="0" presId="urn:microsoft.com/office/officeart/2017/3/layout/DropPinTimeline"/>
    <dgm:cxn modelId="{7D9E5D42-0890-42F7-9D38-22682D8DC167}" type="presParOf" srcId="{08B39555-4B11-4E30-9BF8-E2C2076CD36D}" destId="{7CA22ADF-AAB0-4D35-8B9A-6E60725732D4}" srcOrd="2" destOrd="0" presId="urn:microsoft.com/office/officeart/2017/3/layout/DropPinTimeline"/>
    <dgm:cxn modelId="{8559880F-8204-4CD6-B5A6-A1D83F3A0AA4}" type="presParOf" srcId="{08B39555-4B11-4E30-9BF8-E2C2076CD36D}" destId="{6034CFA1-8433-45C3-BE6A-3A9E0D188824}" srcOrd="3" destOrd="0" presId="urn:microsoft.com/office/officeart/2017/3/layout/DropPinTimeline"/>
    <dgm:cxn modelId="{48CEF7C4-D512-433D-A218-1DEACA22A219}" type="presParOf" srcId="{08B39555-4B11-4E30-9BF8-E2C2076CD36D}" destId="{716D27BE-E510-4CBF-A71A-FAD3F6E2E42A}" srcOrd="4" destOrd="0" presId="urn:microsoft.com/office/officeart/2017/3/layout/DropPinTimeline"/>
    <dgm:cxn modelId="{81890DBB-215D-4C36-A3CA-745E7598C7EE}" type="presParOf" srcId="{08B39555-4B11-4E30-9BF8-E2C2076CD36D}" destId="{E723A3AF-7B65-462B-8048-220FAD9F69A7}" srcOrd="5" destOrd="0" presId="urn:microsoft.com/office/officeart/2017/3/layout/DropPinTimeline"/>
    <dgm:cxn modelId="{60763AB9-0671-4679-8DA5-C5FD0217B8ED}" type="presParOf" srcId="{D0751398-4502-455E-A8D9-32B596D23BD2}" destId="{A5F26C85-5617-47DA-9972-40C6706C3555}" srcOrd="9" destOrd="0" presId="urn:microsoft.com/office/officeart/2017/3/layout/DropPinTimeline"/>
    <dgm:cxn modelId="{3BB00D38-EEE7-4ED2-9458-52011CCF2FB1}" type="presParOf" srcId="{D0751398-4502-455E-A8D9-32B596D23BD2}" destId="{911EE9D9-1623-49BD-A49C-FA71BAC75DF9}" srcOrd="10" destOrd="0" presId="urn:microsoft.com/office/officeart/2017/3/layout/DropPinTimeline"/>
    <dgm:cxn modelId="{B7F2B428-B643-4EF8-AF05-F5B976C61541}" type="presParOf" srcId="{911EE9D9-1623-49BD-A49C-FA71BAC75DF9}" destId="{636C1557-3375-46E3-B889-9C9FBB5E83E3}" srcOrd="0" destOrd="0" presId="urn:microsoft.com/office/officeart/2017/3/layout/DropPinTimeline"/>
    <dgm:cxn modelId="{3769B884-14DE-4487-B530-5ACD953AEBFE}" type="presParOf" srcId="{911EE9D9-1623-49BD-A49C-FA71BAC75DF9}" destId="{4FD902C1-D951-4AD4-98F5-CEC450C24533}" srcOrd="1" destOrd="0" presId="urn:microsoft.com/office/officeart/2017/3/layout/DropPinTimeline"/>
    <dgm:cxn modelId="{2772A530-0511-41F0-AA0B-43EB244D07C6}" type="presParOf" srcId="{4FD902C1-D951-4AD4-98F5-CEC450C24533}" destId="{73C5AED5-5345-4BFF-B86F-364B95DCD31B}" srcOrd="0" destOrd="0" presId="urn:microsoft.com/office/officeart/2017/3/layout/DropPinTimeline"/>
    <dgm:cxn modelId="{07696C20-6647-4CA1-8285-736547B7ECA4}" type="presParOf" srcId="{4FD902C1-D951-4AD4-98F5-CEC450C24533}" destId="{EEEE4ED7-6334-49DE-B622-42DAC7398275}" srcOrd="1" destOrd="0" presId="urn:microsoft.com/office/officeart/2017/3/layout/DropPinTimeline"/>
    <dgm:cxn modelId="{74234B30-7DAC-4604-A44A-5318C958BE49}" type="presParOf" srcId="{911EE9D9-1623-49BD-A49C-FA71BAC75DF9}" destId="{E99D0987-BEEA-4310-9339-FD04AF48965F}" srcOrd="2" destOrd="0" presId="urn:microsoft.com/office/officeart/2017/3/layout/DropPinTimeline"/>
    <dgm:cxn modelId="{2F9FB522-EA2A-4A79-9911-CEF63D59859E}" type="presParOf" srcId="{911EE9D9-1623-49BD-A49C-FA71BAC75DF9}" destId="{097559C2-1B44-457B-A2A8-A2873584B89E}" srcOrd="3" destOrd="0" presId="urn:microsoft.com/office/officeart/2017/3/layout/DropPinTimeline"/>
    <dgm:cxn modelId="{C18363E5-DAAC-48EA-98F2-539B32637B1C}" type="presParOf" srcId="{911EE9D9-1623-49BD-A49C-FA71BAC75DF9}" destId="{188364FB-33A2-4649-BCDD-6B7FE363E559}" srcOrd="4" destOrd="0" presId="urn:microsoft.com/office/officeart/2017/3/layout/DropPinTimeline"/>
    <dgm:cxn modelId="{AFC6A580-F786-4CF9-98D7-AB02AFC0DFE4}" type="presParOf" srcId="{911EE9D9-1623-49BD-A49C-FA71BAC75DF9}" destId="{BBA032BE-FF2D-4306-9207-E061BCB2C48E}" srcOrd="5" destOrd="0" presId="urn:microsoft.com/office/officeart/2017/3/layout/DropPinTimeline"/>
    <dgm:cxn modelId="{1FB1BFBA-D97E-4518-9BC5-88B4DB14E1DE}" type="presParOf" srcId="{D0751398-4502-455E-A8D9-32B596D23BD2}" destId="{E93D84F7-02EF-443D-9293-3F74DE3A2020}" srcOrd="11" destOrd="0" presId="urn:microsoft.com/office/officeart/2017/3/layout/DropPinTimeline"/>
    <dgm:cxn modelId="{F6043965-753D-45D4-A30E-F30D51CD57DA}" type="presParOf" srcId="{D0751398-4502-455E-A8D9-32B596D23BD2}" destId="{CCD9551B-14DD-486E-BE40-D8311A4D744D}" srcOrd="12" destOrd="0" presId="urn:microsoft.com/office/officeart/2017/3/layout/DropPinTimeline"/>
    <dgm:cxn modelId="{B1DDC558-D045-4564-8DBB-5A1BE49D8897}" type="presParOf" srcId="{CCD9551B-14DD-486E-BE40-D8311A4D744D}" destId="{2822B49B-F956-4329-8AC4-572A2E3CF757}" srcOrd="0" destOrd="0" presId="urn:microsoft.com/office/officeart/2017/3/layout/DropPinTimeline"/>
    <dgm:cxn modelId="{E0AE5A07-5492-4578-BC06-F65C5815CBA0}" type="presParOf" srcId="{CCD9551B-14DD-486E-BE40-D8311A4D744D}" destId="{1A945ACA-A1F8-48EF-A346-80628C512E13}" srcOrd="1" destOrd="0" presId="urn:microsoft.com/office/officeart/2017/3/layout/DropPinTimeline"/>
    <dgm:cxn modelId="{051E34A4-D982-4C10-93FD-A110FD9A8E92}" type="presParOf" srcId="{1A945ACA-A1F8-48EF-A346-80628C512E13}" destId="{232EFD34-0B2B-4CE2-A19F-09CAA6D97E42}" srcOrd="0" destOrd="0" presId="urn:microsoft.com/office/officeart/2017/3/layout/DropPinTimeline"/>
    <dgm:cxn modelId="{CD42CC2B-CE42-48F1-A535-BC104699A84F}" type="presParOf" srcId="{1A945ACA-A1F8-48EF-A346-80628C512E13}" destId="{321C19A3-1708-40FB-8013-B6DFB7700256}" srcOrd="1" destOrd="0" presId="urn:microsoft.com/office/officeart/2017/3/layout/DropPinTimeline"/>
    <dgm:cxn modelId="{17987304-5BAD-45D6-AA83-D0F9353FE308}" type="presParOf" srcId="{CCD9551B-14DD-486E-BE40-D8311A4D744D}" destId="{CBD2E81F-E42E-4B07-8416-65476F4F1E38}" srcOrd="2" destOrd="0" presId="urn:microsoft.com/office/officeart/2017/3/layout/DropPinTimeline"/>
    <dgm:cxn modelId="{5847780C-0D31-4614-A8AC-F8B30FB3FA0A}" type="presParOf" srcId="{CCD9551B-14DD-486E-BE40-D8311A4D744D}" destId="{CD8C69A7-2B0E-4970-80DE-40C8EF62B07E}" srcOrd="3" destOrd="0" presId="urn:microsoft.com/office/officeart/2017/3/layout/DropPinTimeline"/>
    <dgm:cxn modelId="{DDAFBD73-A640-40BF-9A12-02DBCE6B2DE2}" type="presParOf" srcId="{CCD9551B-14DD-486E-BE40-D8311A4D744D}" destId="{C33F6B93-268B-4E3B-9EC5-17006EDA7F97}" srcOrd="4" destOrd="0" presId="urn:microsoft.com/office/officeart/2017/3/layout/DropPinTimeline"/>
    <dgm:cxn modelId="{9F3C0A5E-BA8E-4C13-9261-6CC43CA9B91C}" type="presParOf" srcId="{CCD9551B-14DD-486E-BE40-D8311A4D744D}" destId="{3A6CC58B-F236-48D7-8E33-29A99D4A1DE0}"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419EC9-A390-44FD-9EA9-F82A4666C5B3}" type="doc">
      <dgm:prSet loTypeId="urn:microsoft.com/office/officeart/2017/3/layout/DropPinTimeline" loCatId="timeline" qsTypeId="urn:microsoft.com/office/officeart/2005/8/quickstyle/simple1" qsCatId="simple" csTypeId="urn:microsoft.com/office/officeart/2005/8/colors/accent1_2" csCatId="accent1" phldr="1"/>
      <dgm:spPr/>
      <dgm:t>
        <a:bodyPr/>
        <a:lstStyle/>
        <a:p>
          <a:endParaRPr lang="en-US"/>
        </a:p>
      </dgm:t>
    </dgm:pt>
    <dgm:pt modelId="{30F20876-99AF-485B-905F-72E0BD7A131A}">
      <dgm:prSet phldrT="[Text]" phldr="0"/>
      <dgm:spPr/>
      <dgm:t>
        <a:bodyPr/>
        <a:lstStyle/>
        <a:p>
          <a:pPr algn="l">
            <a:lnSpc>
              <a:spcPct val="90000"/>
            </a:lnSpc>
            <a:defRPr b="1"/>
          </a:pPr>
          <a:r>
            <a:rPr lang="en-US" sz="1600">
              <a:solidFill>
                <a:srgbClr val="F2F2F2"/>
              </a:solidFill>
              <a:latin typeface="Avenir Next LT Pro"/>
              <a:ea typeface="+mn-ea"/>
              <a:cs typeface="+mn-cs"/>
            </a:rPr>
            <a:t>GIL Documentation Migration</a:t>
          </a:r>
          <a:endParaRPr lang="en-US" sz="1600">
            <a:solidFill>
              <a:srgbClr val="F2F2F2"/>
            </a:solidFill>
            <a:ea typeface="+mn-ea"/>
            <a:cs typeface="+mn-cs"/>
          </a:endParaRPr>
        </a:p>
      </dgm:t>
    </dgm:pt>
    <dgm:pt modelId="{4AD32DE1-6AEE-4810-9D55-55CBC06C29EE}" type="parTrans" cxnId="{8F720A0F-1FAA-421E-983E-E7E909CA3D42}">
      <dgm:prSet/>
      <dgm:spPr/>
      <dgm:t>
        <a:bodyPr/>
        <a:lstStyle/>
        <a:p>
          <a:endParaRPr lang="en-US"/>
        </a:p>
      </dgm:t>
    </dgm:pt>
    <dgm:pt modelId="{7CE21FAB-9D02-41E0-8552-AC2C33EB8668}" type="sibTrans" cxnId="{8F720A0F-1FAA-421E-983E-E7E909CA3D42}">
      <dgm:prSet/>
      <dgm:spPr/>
      <dgm:t>
        <a:bodyPr/>
        <a:lstStyle/>
        <a:p>
          <a:endParaRPr lang="en-US"/>
        </a:p>
      </dgm:t>
    </dgm:pt>
    <dgm:pt modelId="{A3E9EAEF-7485-43C9-B6F5-5AA1B7E16D79}">
      <dgm:prSet phldrT="[Text]" phldr="0"/>
      <dgm:spPr/>
      <dgm:t>
        <a:bodyPr/>
        <a:lstStyle/>
        <a:p>
          <a:pPr algn="l">
            <a:lnSpc>
              <a:spcPct val="90000"/>
            </a:lnSpc>
          </a:pPr>
          <a:r>
            <a:rPr lang="en-US" sz="1200">
              <a:solidFill>
                <a:srgbClr val="F2F2F2"/>
              </a:solidFill>
              <a:latin typeface="Avenir Next LT Pro"/>
              <a:ea typeface="+mn-ea"/>
              <a:cs typeface="+mn-cs"/>
            </a:rPr>
            <a:t>2026</a:t>
          </a:r>
          <a:endParaRPr lang="en-US" sz="1200">
            <a:solidFill>
              <a:srgbClr val="F2F2F2"/>
            </a:solidFill>
            <a:ea typeface="+mn-ea"/>
            <a:cs typeface="+mn-cs"/>
          </a:endParaRPr>
        </a:p>
      </dgm:t>
    </dgm:pt>
    <dgm:pt modelId="{98CF1F08-F30D-4473-8BF2-D1ECC2EC8729}" type="parTrans" cxnId="{D71CD6AB-EB09-404A-A1F7-01903F1FE6B4}">
      <dgm:prSet/>
      <dgm:spPr/>
      <dgm:t>
        <a:bodyPr/>
        <a:lstStyle/>
        <a:p>
          <a:endParaRPr lang="en-US"/>
        </a:p>
      </dgm:t>
    </dgm:pt>
    <dgm:pt modelId="{28F30A30-DC30-4EAF-975A-74108733FE2E}" type="sibTrans" cxnId="{D71CD6AB-EB09-404A-A1F7-01903F1FE6B4}">
      <dgm:prSet/>
      <dgm:spPr/>
      <dgm:t>
        <a:bodyPr/>
        <a:lstStyle/>
        <a:p>
          <a:endParaRPr lang="en-US"/>
        </a:p>
      </dgm:t>
    </dgm:pt>
    <dgm:pt modelId="{17183DEA-E54A-4F44-9EB9-B40211FD6950}">
      <dgm:prSet phldrT="[Text]" phldr="0"/>
      <dgm:spPr/>
      <dgm:t>
        <a:bodyPr/>
        <a:lstStyle/>
        <a:p>
          <a:pPr algn="l">
            <a:lnSpc>
              <a:spcPct val="90000"/>
            </a:lnSpc>
            <a:defRPr b="1"/>
          </a:pPr>
          <a:r>
            <a:rPr lang="en-US" sz="1600">
              <a:solidFill>
                <a:srgbClr val="F2F2F2"/>
              </a:solidFill>
              <a:latin typeface="Avenir Next LT Pro"/>
              <a:ea typeface="+mn-ea"/>
              <a:cs typeface="+mn-cs"/>
            </a:rPr>
            <a:t>Training Initiatives</a:t>
          </a:r>
        </a:p>
      </dgm:t>
    </dgm:pt>
    <dgm:pt modelId="{1C5BC281-1937-4428-BB5C-774E68250946}" type="parTrans" cxnId="{54EAEF43-1A17-4E6D-B1A6-543A5400C3D4}">
      <dgm:prSet/>
      <dgm:spPr/>
      <dgm:t>
        <a:bodyPr/>
        <a:lstStyle/>
        <a:p>
          <a:endParaRPr lang="en-US"/>
        </a:p>
      </dgm:t>
    </dgm:pt>
    <dgm:pt modelId="{9BAEA090-3D7C-4A81-924E-D6AA06016E06}" type="sibTrans" cxnId="{54EAEF43-1A17-4E6D-B1A6-543A5400C3D4}">
      <dgm:prSet/>
      <dgm:spPr/>
      <dgm:t>
        <a:bodyPr/>
        <a:lstStyle/>
        <a:p>
          <a:endParaRPr lang="en-US"/>
        </a:p>
      </dgm:t>
    </dgm:pt>
    <dgm:pt modelId="{0474BBBD-193F-449A-B085-A5BD9F6D3F26}">
      <dgm:prSet phldrT="[Text]" phldr="0"/>
      <dgm:spPr/>
      <dgm:t>
        <a:bodyPr/>
        <a:lstStyle/>
        <a:p>
          <a:pPr algn="l">
            <a:lnSpc>
              <a:spcPct val="90000"/>
            </a:lnSpc>
            <a:defRPr b="1"/>
          </a:pPr>
          <a:r>
            <a:rPr lang="en-US" sz="1600">
              <a:solidFill>
                <a:srgbClr val="F2F2F2"/>
              </a:solidFill>
              <a:latin typeface="Avenir Next LT Pro"/>
              <a:ea typeface="+mn-ea"/>
              <a:cs typeface="+mn-cs"/>
            </a:rPr>
            <a:t>Rapido</a:t>
          </a:r>
          <a:endParaRPr lang="en-US" sz="1600">
            <a:solidFill>
              <a:srgbClr val="F2F2F2"/>
            </a:solidFill>
            <a:ea typeface="+mn-ea"/>
            <a:cs typeface="+mn-cs"/>
          </a:endParaRPr>
        </a:p>
      </dgm:t>
    </dgm:pt>
    <dgm:pt modelId="{51F79B97-D369-40BC-9B71-A49A0662F98B}" type="parTrans" cxnId="{925C7804-8A5F-4CD1-A65C-76107E0317A0}">
      <dgm:prSet/>
      <dgm:spPr/>
      <dgm:t>
        <a:bodyPr/>
        <a:lstStyle/>
        <a:p>
          <a:endParaRPr lang="en-US"/>
        </a:p>
      </dgm:t>
    </dgm:pt>
    <dgm:pt modelId="{A89AEAE6-2ACC-47D2-B698-B956A6519FA9}" type="sibTrans" cxnId="{925C7804-8A5F-4CD1-A65C-76107E0317A0}">
      <dgm:prSet/>
      <dgm:spPr/>
      <dgm:t>
        <a:bodyPr/>
        <a:lstStyle/>
        <a:p>
          <a:endParaRPr lang="en-US"/>
        </a:p>
      </dgm:t>
    </dgm:pt>
    <dgm:pt modelId="{C52EB918-F6C1-48A3-A28E-322921EB7612}">
      <dgm:prSet phldrT="[Text]" phldr="0"/>
      <dgm:spPr/>
      <dgm:t>
        <a:bodyPr/>
        <a:lstStyle/>
        <a:p>
          <a:pPr algn="l">
            <a:lnSpc>
              <a:spcPct val="90000"/>
            </a:lnSpc>
          </a:pPr>
          <a:r>
            <a:rPr lang="en-US" sz="1200">
              <a:solidFill>
                <a:srgbClr val="F2F2F2"/>
              </a:solidFill>
              <a:latin typeface="Avenir Next LT Pro"/>
              <a:ea typeface="+mn-ea"/>
              <a:cs typeface="+mn-cs"/>
            </a:rPr>
            <a:t>Summer 2026 – Demo/Training</a:t>
          </a:r>
        </a:p>
      </dgm:t>
    </dgm:pt>
    <dgm:pt modelId="{79ECD6DD-A078-42ED-918C-E85AB75A09DB}" type="parTrans" cxnId="{06FB2CFD-2EB6-48D3-A633-1A26B97C6EE9}">
      <dgm:prSet/>
      <dgm:spPr/>
      <dgm:t>
        <a:bodyPr/>
        <a:lstStyle/>
        <a:p>
          <a:endParaRPr lang="en-US"/>
        </a:p>
      </dgm:t>
    </dgm:pt>
    <dgm:pt modelId="{DF7CADF1-4E8C-41D1-946F-75B349A8C701}" type="sibTrans" cxnId="{06FB2CFD-2EB6-48D3-A633-1A26B97C6EE9}">
      <dgm:prSet/>
      <dgm:spPr/>
      <dgm:t>
        <a:bodyPr/>
        <a:lstStyle/>
        <a:p>
          <a:endParaRPr lang="en-US"/>
        </a:p>
      </dgm:t>
    </dgm:pt>
    <dgm:pt modelId="{CDB72F9E-930B-4E8E-9232-C2836EDF11A2}">
      <dgm:prSet phldr="0"/>
      <dgm:spPr/>
      <dgm:t>
        <a:bodyPr/>
        <a:lstStyle/>
        <a:p>
          <a:pPr algn="l">
            <a:lnSpc>
              <a:spcPct val="90000"/>
            </a:lnSpc>
            <a:defRPr b="1"/>
          </a:pPr>
          <a:r>
            <a:rPr lang="en-US" sz="1600">
              <a:solidFill>
                <a:srgbClr val="F2F2F2"/>
              </a:solidFill>
              <a:latin typeface="Avenir Next LT Pro"/>
              <a:ea typeface="+mn-ea"/>
              <a:cs typeface="+mn-cs"/>
            </a:rPr>
            <a:t>Primo NDE</a:t>
          </a:r>
        </a:p>
      </dgm:t>
    </dgm:pt>
    <dgm:pt modelId="{DEB42B1B-2F20-49C2-AB78-E16A950703FD}" type="parTrans" cxnId="{1ADA7F86-E8AD-4B41-B4B6-E2F3880E1F2C}">
      <dgm:prSet/>
      <dgm:spPr/>
      <dgm:t>
        <a:bodyPr/>
        <a:lstStyle/>
        <a:p>
          <a:endParaRPr lang="en-US"/>
        </a:p>
      </dgm:t>
    </dgm:pt>
    <dgm:pt modelId="{240A8E75-0242-44A9-8D20-6CF8C8F45758}" type="sibTrans" cxnId="{1ADA7F86-E8AD-4B41-B4B6-E2F3880E1F2C}">
      <dgm:prSet/>
      <dgm:spPr/>
      <dgm:t>
        <a:bodyPr/>
        <a:lstStyle/>
        <a:p>
          <a:endParaRPr lang="en-US"/>
        </a:p>
      </dgm:t>
    </dgm:pt>
    <dgm:pt modelId="{1F5F4CA4-49F0-43C9-B7D4-3C3EE18AB97E}">
      <dgm:prSet phldr="0"/>
      <dgm:spPr/>
      <dgm:t>
        <a:bodyPr/>
        <a:lstStyle/>
        <a:p>
          <a:pPr algn="l">
            <a:lnSpc>
              <a:spcPct val="90000"/>
            </a:lnSpc>
          </a:pPr>
          <a:r>
            <a:rPr lang="en-US" sz="1200">
              <a:solidFill>
                <a:srgbClr val="F2F2F2"/>
              </a:solidFill>
              <a:latin typeface="Avenir Next LT Pro"/>
              <a:ea typeface="+mn-ea"/>
              <a:cs typeface="+mn-cs"/>
            </a:rPr>
            <a:t>Spring 2027 – Implementation, Testing</a:t>
          </a:r>
          <a:endParaRPr lang="en-US" sz="1200">
            <a:solidFill>
              <a:srgbClr val="F2F2F2"/>
            </a:solidFill>
            <a:ea typeface="+mn-ea"/>
            <a:cs typeface="+mn-cs"/>
          </a:endParaRPr>
        </a:p>
      </dgm:t>
    </dgm:pt>
    <dgm:pt modelId="{391BA3F1-E131-467D-B80A-7687F6289A76}" type="parTrans" cxnId="{0E150EFD-A6F3-47DA-9A08-5438CE275200}">
      <dgm:prSet/>
      <dgm:spPr/>
      <dgm:t>
        <a:bodyPr/>
        <a:lstStyle/>
        <a:p>
          <a:endParaRPr lang="en-US"/>
        </a:p>
      </dgm:t>
    </dgm:pt>
    <dgm:pt modelId="{86E6FC29-FA68-40AA-B355-2295F23A8E30}" type="sibTrans" cxnId="{0E150EFD-A6F3-47DA-9A08-5438CE275200}">
      <dgm:prSet/>
      <dgm:spPr/>
      <dgm:t>
        <a:bodyPr/>
        <a:lstStyle/>
        <a:p>
          <a:endParaRPr lang="en-US"/>
        </a:p>
      </dgm:t>
    </dgm:pt>
    <dgm:pt modelId="{5242AD2E-0815-4FF0-8886-0B8AE2F4E2F7}">
      <dgm:prSet phldr="0"/>
      <dgm:spPr/>
      <dgm:t>
        <a:bodyPr/>
        <a:lstStyle/>
        <a:p>
          <a:pPr algn="l">
            <a:lnSpc>
              <a:spcPct val="90000"/>
            </a:lnSpc>
          </a:pPr>
          <a:r>
            <a:rPr lang="en-US" sz="1200">
              <a:solidFill>
                <a:srgbClr val="F2F2F2"/>
              </a:solidFill>
              <a:latin typeface="Avenir Next LT Pro"/>
              <a:ea typeface="+mn-ea"/>
              <a:cs typeface="+mn-cs"/>
            </a:rPr>
            <a:t>Summer 2027 – Go Live</a:t>
          </a:r>
        </a:p>
      </dgm:t>
    </dgm:pt>
    <dgm:pt modelId="{34207F81-04B8-4EFB-9752-E398C9A41215}" type="parTrans" cxnId="{70EE6790-71F1-4A26-8C3B-FA04B74E3A10}">
      <dgm:prSet/>
      <dgm:spPr/>
      <dgm:t>
        <a:bodyPr/>
        <a:lstStyle/>
        <a:p>
          <a:endParaRPr lang="en-US"/>
        </a:p>
      </dgm:t>
    </dgm:pt>
    <dgm:pt modelId="{DF3F8BB0-5036-4C4D-B2D1-7A3C5FF30351}" type="sibTrans" cxnId="{70EE6790-71F1-4A26-8C3B-FA04B74E3A10}">
      <dgm:prSet/>
      <dgm:spPr/>
      <dgm:t>
        <a:bodyPr/>
        <a:lstStyle/>
        <a:p>
          <a:endParaRPr lang="en-US"/>
        </a:p>
      </dgm:t>
    </dgm:pt>
    <dgm:pt modelId="{C51ADA85-B4E6-40E2-858D-8041326A82F0}">
      <dgm:prSet phldr="0"/>
      <dgm:spPr/>
      <dgm:t>
        <a:bodyPr/>
        <a:lstStyle/>
        <a:p>
          <a:pPr algn="l">
            <a:lnSpc>
              <a:spcPct val="90000"/>
            </a:lnSpc>
          </a:pPr>
          <a:r>
            <a:rPr lang="en-US" sz="1200">
              <a:solidFill>
                <a:srgbClr val="F2F2F2"/>
              </a:solidFill>
              <a:latin typeface="Avenir Next LT Pro"/>
              <a:ea typeface="+mn-ea"/>
              <a:cs typeface="+mn-cs"/>
            </a:rPr>
            <a:t>Committees, </a:t>
          </a:r>
          <a:r>
            <a:rPr lang="en-US" sz="1200" err="1">
              <a:solidFill>
                <a:srgbClr val="F2F2F2"/>
              </a:solidFill>
              <a:latin typeface="Avenir Next LT Pro"/>
              <a:ea typeface="+mn-ea"/>
              <a:cs typeface="+mn-cs"/>
            </a:rPr>
            <a:t>ExLibris</a:t>
          </a:r>
          <a:r>
            <a:rPr lang="en-US" sz="1200">
              <a:solidFill>
                <a:srgbClr val="F2F2F2"/>
              </a:solidFill>
              <a:latin typeface="Avenir Next LT Pro"/>
              <a:ea typeface="+mn-ea"/>
              <a:cs typeface="+mn-cs"/>
            </a:rPr>
            <a:t>, &amp; GIL</a:t>
          </a:r>
          <a:endParaRPr lang="en-US" sz="1200">
            <a:solidFill>
              <a:srgbClr val="F2F2F2"/>
            </a:solidFill>
            <a:ea typeface="+mn-ea"/>
            <a:cs typeface="+mn-cs"/>
          </a:endParaRPr>
        </a:p>
      </dgm:t>
    </dgm:pt>
    <dgm:pt modelId="{4F3C1B32-1F4E-45C5-871B-213B6D3DC45F}" type="parTrans" cxnId="{FE377669-4BA2-427A-B9DB-FC53E9AA34F7}">
      <dgm:prSet/>
      <dgm:spPr/>
      <dgm:t>
        <a:bodyPr/>
        <a:lstStyle/>
        <a:p>
          <a:endParaRPr lang="en-US"/>
        </a:p>
      </dgm:t>
    </dgm:pt>
    <dgm:pt modelId="{71486087-7BE8-41FC-9701-824DB79B0863}" type="sibTrans" cxnId="{FE377669-4BA2-427A-B9DB-FC53E9AA34F7}">
      <dgm:prSet/>
      <dgm:spPr/>
      <dgm:t>
        <a:bodyPr/>
        <a:lstStyle/>
        <a:p>
          <a:endParaRPr lang="en-US"/>
        </a:p>
      </dgm:t>
    </dgm:pt>
    <dgm:pt modelId="{44814878-1A07-42E2-B29A-9FFD3D44FE9B}">
      <dgm:prSet phldr="0"/>
      <dgm:spPr/>
      <dgm:t>
        <a:bodyPr/>
        <a:lstStyle/>
        <a:p>
          <a:pPr algn="l">
            <a:lnSpc>
              <a:spcPct val="90000"/>
            </a:lnSpc>
          </a:pPr>
          <a:r>
            <a:rPr lang="en-US" sz="1200">
              <a:solidFill>
                <a:srgbClr val="F2F2F2"/>
              </a:solidFill>
              <a:latin typeface="Calibri"/>
              <a:ea typeface="Calibri"/>
              <a:cs typeface="Calibri"/>
            </a:rPr>
            <a:t>2026</a:t>
          </a:r>
        </a:p>
      </dgm:t>
    </dgm:pt>
    <dgm:pt modelId="{6DE6BD0A-3BFC-46E3-B000-1839D4D68F83}" type="parTrans" cxnId="{F3E12377-FDFE-476F-9A70-9222CC9390B5}">
      <dgm:prSet/>
      <dgm:spPr/>
      <dgm:t>
        <a:bodyPr/>
        <a:lstStyle/>
        <a:p>
          <a:endParaRPr lang="en-US"/>
        </a:p>
      </dgm:t>
    </dgm:pt>
    <dgm:pt modelId="{8C1903F4-3471-4C6D-9ECA-3F7E37F0C9BD}" type="sibTrans" cxnId="{F3E12377-FDFE-476F-9A70-9222CC9390B5}">
      <dgm:prSet/>
      <dgm:spPr/>
      <dgm:t>
        <a:bodyPr/>
        <a:lstStyle/>
        <a:p>
          <a:endParaRPr lang="en-US"/>
        </a:p>
      </dgm:t>
    </dgm:pt>
    <dgm:pt modelId="{F92AE161-1B7C-4A5F-BFB6-D5A9318DAF1A}">
      <dgm:prSet phldr="0"/>
      <dgm:spPr/>
      <dgm:t>
        <a:bodyPr/>
        <a:lstStyle/>
        <a:p>
          <a:pPr algn="l">
            <a:lnSpc>
              <a:spcPct val="90000"/>
            </a:lnSpc>
          </a:pPr>
          <a:r>
            <a:rPr lang="en-US" sz="1200" b="0">
              <a:solidFill>
                <a:srgbClr val="F2F2F2"/>
              </a:solidFill>
              <a:latin typeface="Avenir Next LT Pro"/>
              <a:ea typeface="+mn-ea"/>
              <a:cs typeface="+mn-cs"/>
            </a:rPr>
            <a:t>GIL &amp; Committees</a:t>
          </a:r>
        </a:p>
      </dgm:t>
    </dgm:pt>
    <dgm:pt modelId="{36B5E3FB-1265-4E30-9CE5-916117492A44}" type="parTrans" cxnId="{4F5688EE-B4E5-4A05-A598-AA6EB9A45D09}">
      <dgm:prSet/>
      <dgm:spPr/>
      <dgm:t>
        <a:bodyPr/>
        <a:lstStyle/>
        <a:p>
          <a:endParaRPr lang="en-US"/>
        </a:p>
      </dgm:t>
    </dgm:pt>
    <dgm:pt modelId="{E9766E9C-48B5-4436-A15C-789B1BC9FB38}" type="sibTrans" cxnId="{4F5688EE-B4E5-4A05-A598-AA6EB9A45D09}">
      <dgm:prSet/>
      <dgm:spPr/>
      <dgm:t>
        <a:bodyPr/>
        <a:lstStyle/>
        <a:p>
          <a:endParaRPr lang="en-US"/>
        </a:p>
      </dgm:t>
    </dgm:pt>
    <dgm:pt modelId="{D5ACABC3-642D-48B3-B3A7-546B4D9F86A2}">
      <dgm:prSet phldr="0"/>
      <dgm:spPr/>
      <dgm:t>
        <a:bodyPr/>
        <a:lstStyle/>
        <a:p>
          <a:pPr algn="l">
            <a:lnSpc>
              <a:spcPct val="90000"/>
            </a:lnSpc>
            <a:defRPr b="1"/>
          </a:pPr>
          <a:r>
            <a:rPr lang="en-US" sz="1600">
              <a:solidFill>
                <a:srgbClr val="F2F2F2"/>
              </a:solidFill>
              <a:latin typeface="Avenir Next LT Pro"/>
              <a:ea typeface="+mn-ea"/>
              <a:cs typeface="+mn-cs"/>
            </a:rPr>
            <a:t>Institutional Check-Ins</a:t>
          </a:r>
        </a:p>
      </dgm:t>
    </dgm:pt>
    <dgm:pt modelId="{0D151546-0DFC-4D76-A230-366EF16F871C}" type="parTrans" cxnId="{9BF81BD1-89DB-4188-BCD0-5384FB173378}">
      <dgm:prSet/>
      <dgm:spPr/>
      <dgm:t>
        <a:bodyPr/>
        <a:lstStyle/>
        <a:p>
          <a:endParaRPr lang="en-US"/>
        </a:p>
      </dgm:t>
    </dgm:pt>
    <dgm:pt modelId="{4575AECA-5F56-4E2C-A6D3-5B9A2B7D083C}" type="sibTrans" cxnId="{9BF81BD1-89DB-4188-BCD0-5384FB173378}">
      <dgm:prSet/>
      <dgm:spPr/>
      <dgm:t>
        <a:bodyPr/>
        <a:lstStyle/>
        <a:p>
          <a:endParaRPr lang="en-US"/>
        </a:p>
      </dgm:t>
    </dgm:pt>
    <dgm:pt modelId="{0FCAA8CB-5731-4D6F-8098-732190A37BFB}">
      <dgm:prSet phldr="0"/>
      <dgm:spPr/>
      <dgm:t>
        <a:bodyPr/>
        <a:lstStyle/>
        <a:p>
          <a:pPr algn="l">
            <a:lnSpc>
              <a:spcPct val="90000"/>
            </a:lnSpc>
          </a:pPr>
          <a:r>
            <a:rPr lang="en-US" sz="1200">
              <a:solidFill>
                <a:srgbClr val="F2F2F2"/>
              </a:solidFill>
              <a:latin typeface="Avenir Next LT Pro"/>
              <a:ea typeface="+mn-ea"/>
              <a:cs typeface="+mn-cs"/>
            </a:rPr>
            <a:t>GIL &amp; Libraries</a:t>
          </a:r>
        </a:p>
      </dgm:t>
    </dgm:pt>
    <dgm:pt modelId="{C50EC117-E6A9-4F2C-9DF0-AB9D731CF01E}" type="parTrans" cxnId="{BC6AEE81-DF4D-438B-AA19-06942D1EBA0F}">
      <dgm:prSet/>
      <dgm:spPr/>
      <dgm:t>
        <a:bodyPr/>
        <a:lstStyle/>
        <a:p>
          <a:endParaRPr lang="en-US"/>
        </a:p>
      </dgm:t>
    </dgm:pt>
    <dgm:pt modelId="{15038950-795C-4C2D-AF09-ACDF3B2EFA8B}" type="sibTrans" cxnId="{BC6AEE81-DF4D-438B-AA19-06942D1EBA0F}">
      <dgm:prSet/>
      <dgm:spPr/>
      <dgm:t>
        <a:bodyPr/>
        <a:lstStyle/>
        <a:p>
          <a:endParaRPr lang="en-US"/>
        </a:p>
      </dgm:t>
    </dgm:pt>
    <dgm:pt modelId="{67DC6D93-0E41-4B5B-A4C9-D139A6179571}">
      <dgm:prSet phldr="0"/>
      <dgm:spPr/>
      <dgm:t>
        <a:bodyPr/>
        <a:lstStyle/>
        <a:p>
          <a:pPr algn="l">
            <a:lnSpc>
              <a:spcPct val="90000"/>
            </a:lnSpc>
          </a:pPr>
          <a:r>
            <a:rPr lang="en-US" sz="1200">
              <a:solidFill>
                <a:srgbClr val="F2F2F2"/>
              </a:solidFill>
              <a:latin typeface="Avenir Next LT Pro"/>
              <a:ea typeface="+mn-ea"/>
              <a:cs typeface="+mn-cs"/>
            </a:rPr>
            <a:t>2026</a:t>
          </a:r>
        </a:p>
      </dgm:t>
    </dgm:pt>
    <dgm:pt modelId="{F4D70C77-63F2-42F4-8B01-8DEC9BB3D493}" type="parTrans" cxnId="{1A55F734-760E-4359-8A2C-5FC15E6A39A3}">
      <dgm:prSet/>
      <dgm:spPr/>
      <dgm:t>
        <a:bodyPr/>
        <a:lstStyle/>
        <a:p>
          <a:endParaRPr lang="en-US"/>
        </a:p>
      </dgm:t>
    </dgm:pt>
    <dgm:pt modelId="{0374DF89-27E0-4640-BF9F-4DD6D4168E76}" type="sibTrans" cxnId="{1A55F734-760E-4359-8A2C-5FC15E6A39A3}">
      <dgm:prSet/>
      <dgm:spPr/>
      <dgm:t>
        <a:bodyPr/>
        <a:lstStyle/>
        <a:p>
          <a:endParaRPr lang="en-US"/>
        </a:p>
      </dgm:t>
    </dgm:pt>
    <dgm:pt modelId="{B7A5EDC0-D0A6-4DC3-B18E-A82215551237}">
      <dgm:prSet phldr="0"/>
      <dgm:spPr/>
      <dgm:t>
        <a:bodyPr/>
        <a:lstStyle/>
        <a:p>
          <a:pPr algn="l">
            <a:lnSpc>
              <a:spcPct val="90000"/>
            </a:lnSpc>
            <a:defRPr b="1"/>
          </a:pPr>
          <a:r>
            <a:rPr lang="en-US" sz="1600" b="1">
              <a:latin typeface="Avenir Next LT Pro"/>
              <a:ea typeface="+mn-ea"/>
              <a:cs typeface="+mn-cs"/>
            </a:rPr>
            <a:t>Alma </a:t>
          </a:r>
          <a:r>
            <a:rPr lang="en-US" sz="1600" b="1" err="1">
              <a:latin typeface="Avenir Next LT Pro"/>
              <a:ea typeface="+mn-ea"/>
              <a:cs typeface="+mn-cs"/>
            </a:rPr>
            <a:t>Specto</a:t>
          </a:r>
          <a:endParaRPr lang="en-US" sz="1600" b="1">
            <a:latin typeface="Avenir Next LT Pro"/>
            <a:ea typeface="+mn-ea"/>
            <a:cs typeface="+mn-cs"/>
          </a:endParaRPr>
        </a:p>
      </dgm:t>
    </dgm:pt>
    <dgm:pt modelId="{E21D606F-670B-4EC8-B8FA-FE82F73FFC35}" type="parTrans" cxnId="{8D4F2212-DBFB-4598-A809-560F4D71D45C}">
      <dgm:prSet/>
      <dgm:spPr/>
      <dgm:t>
        <a:bodyPr/>
        <a:lstStyle/>
        <a:p>
          <a:endParaRPr lang="en-US"/>
        </a:p>
      </dgm:t>
    </dgm:pt>
    <dgm:pt modelId="{596509D4-CBC0-433C-ABA5-6E081B2A6661}" type="sibTrans" cxnId="{8D4F2212-DBFB-4598-A809-560F4D71D45C}">
      <dgm:prSet/>
      <dgm:spPr/>
      <dgm:t>
        <a:bodyPr/>
        <a:lstStyle/>
        <a:p>
          <a:endParaRPr lang="en-US"/>
        </a:p>
      </dgm:t>
    </dgm:pt>
    <dgm:pt modelId="{CE25F180-433B-46A3-B4AC-99A4E8409A54}">
      <dgm:prSet phldr="0"/>
      <dgm:spPr/>
      <dgm:t>
        <a:bodyPr/>
        <a:lstStyle/>
        <a:p>
          <a:pPr algn="l">
            <a:lnSpc>
              <a:spcPct val="90000"/>
            </a:lnSpc>
          </a:pPr>
          <a:r>
            <a:rPr lang="en-US" sz="1200" b="0">
              <a:latin typeface="Avenir Next LT Pro"/>
              <a:ea typeface="+mn-ea"/>
              <a:cs typeface="+mn-cs"/>
            </a:rPr>
            <a:t>Summer 2026 – Demo/Training</a:t>
          </a:r>
        </a:p>
      </dgm:t>
    </dgm:pt>
    <dgm:pt modelId="{BA2893F5-694E-48DB-BFE3-1C3C91392CBC}" type="parTrans" cxnId="{080032E6-7216-4AAB-9D71-CFD046A0A6C3}">
      <dgm:prSet/>
      <dgm:spPr/>
      <dgm:t>
        <a:bodyPr/>
        <a:lstStyle/>
        <a:p>
          <a:endParaRPr lang="en-US"/>
        </a:p>
      </dgm:t>
    </dgm:pt>
    <dgm:pt modelId="{93D80106-04EA-4419-8E32-C132D4C91F3A}" type="sibTrans" cxnId="{080032E6-7216-4AAB-9D71-CFD046A0A6C3}">
      <dgm:prSet/>
      <dgm:spPr/>
      <dgm:t>
        <a:bodyPr/>
        <a:lstStyle/>
        <a:p>
          <a:endParaRPr lang="en-US"/>
        </a:p>
      </dgm:t>
    </dgm:pt>
    <dgm:pt modelId="{16109875-63B0-4635-B4EB-84A44B67497F}">
      <dgm:prSet phldr="0"/>
      <dgm:spPr/>
      <dgm:t>
        <a:bodyPr/>
        <a:lstStyle/>
        <a:p>
          <a:pPr algn="l">
            <a:lnSpc>
              <a:spcPct val="90000"/>
            </a:lnSpc>
          </a:pPr>
          <a:r>
            <a:rPr lang="en-US" sz="1200" b="0">
              <a:latin typeface="Avenir Next LT Pro"/>
              <a:ea typeface="+mn-ea"/>
              <a:cs typeface="+mn-cs"/>
            </a:rPr>
            <a:t>GIL, Committees, </a:t>
          </a:r>
          <a:r>
            <a:rPr lang="en-US" sz="1200" b="0" err="1">
              <a:latin typeface="Avenir Next LT Pro"/>
              <a:ea typeface="+mn-ea"/>
              <a:cs typeface="+mn-cs"/>
            </a:rPr>
            <a:t>ExLibris</a:t>
          </a:r>
          <a:r>
            <a:rPr lang="en-US" sz="1200" b="0">
              <a:latin typeface="Avenir Next LT Pro"/>
              <a:ea typeface="+mn-ea"/>
              <a:cs typeface="+mn-cs"/>
            </a:rPr>
            <a:t>, &amp; Libraries</a:t>
          </a:r>
        </a:p>
      </dgm:t>
    </dgm:pt>
    <dgm:pt modelId="{FA8644BF-4167-4A3D-AD19-260EC29C6848}" type="parTrans" cxnId="{A6F7C1E3-032E-404F-9D46-63D4A6709DCE}">
      <dgm:prSet/>
      <dgm:spPr/>
      <dgm:t>
        <a:bodyPr/>
        <a:lstStyle/>
        <a:p>
          <a:endParaRPr lang="en-US"/>
        </a:p>
      </dgm:t>
    </dgm:pt>
    <dgm:pt modelId="{CEA34291-FC04-4304-95C0-8298F61521F0}" type="sibTrans" cxnId="{A6F7C1E3-032E-404F-9D46-63D4A6709DCE}">
      <dgm:prSet/>
      <dgm:spPr/>
      <dgm:t>
        <a:bodyPr/>
        <a:lstStyle/>
        <a:p>
          <a:endParaRPr lang="en-US"/>
        </a:p>
      </dgm:t>
    </dgm:pt>
    <dgm:pt modelId="{145BCFBF-6979-4F86-BBC5-6BDA8A8DAD96}">
      <dgm:prSet phldr="0"/>
      <dgm:spPr/>
      <dgm:t>
        <a:bodyPr/>
        <a:lstStyle/>
        <a:p>
          <a:pPr algn="l">
            <a:lnSpc>
              <a:spcPct val="90000"/>
            </a:lnSpc>
          </a:pPr>
          <a:r>
            <a:rPr lang="en-US" sz="1200">
              <a:solidFill>
                <a:srgbClr val="F2F2F2"/>
              </a:solidFill>
              <a:latin typeface="Calibri"/>
              <a:ea typeface="Calibri"/>
              <a:cs typeface="Calibri"/>
            </a:rPr>
            <a:t>GIL, Committees, </a:t>
          </a:r>
          <a:r>
            <a:rPr lang="en-US" sz="1200" err="1">
              <a:solidFill>
                <a:srgbClr val="F2F2F2"/>
              </a:solidFill>
              <a:latin typeface="Calibri"/>
              <a:ea typeface="Calibri"/>
              <a:cs typeface="Calibri"/>
            </a:rPr>
            <a:t>ExLibris</a:t>
          </a:r>
          <a:r>
            <a:rPr lang="en-US" sz="1200">
              <a:solidFill>
                <a:srgbClr val="F2F2F2"/>
              </a:solidFill>
              <a:latin typeface="Calibri"/>
              <a:ea typeface="Calibri"/>
              <a:cs typeface="Calibri"/>
            </a:rPr>
            <a:t>, &amp; Libraries</a:t>
          </a:r>
          <a:endParaRPr lang="en-US" sz="1200" err="1">
            <a:solidFill>
              <a:srgbClr val="F2F2F2"/>
            </a:solidFill>
            <a:latin typeface="Calibri"/>
            <a:ea typeface="Calibri"/>
            <a:cs typeface="Calibri"/>
          </a:endParaRPr>
        </a:p>
      </dgm:t>
    </dgm:pt>
    <dgm:pt modelId="{DE453D8C-4F1B-4DE0-A0C3-8080767B025D}" type="parTrans" cxnId="{22F42F23-B990-4791-803A-3C882A02038C}">
      <dgm:prSet/>
      <dgm:spPr/>
      <dgm:t>
        <a:bodyPr/>
        <a:lstStyle/>
        <a:p>
          <a:endParaRPr lang="en-US"/>
        </a:p>
      </dgm:t>
    </dgm:pt>
    <dgm:pt modelId="{2FC1D7DD-C91A-4DDC-87D5-03F256FB03D1}" type="sibTrans" cxnId="{22F42F23-B990-4791-803A-3C882A02038C}">
      <dgm:prSet/>
      <dgm:spPr/>
      <dgm:t>
        <a:bodyPr/>
        <a:lstStyle/>
        <a:p>
          <a:endParaRPr lang="en-US"/>
        </a:p>
      </dgm:t>
    </dgm:pt>
    <dgm:pt modelId="{55E472DD-F34D-451F-9972-0A1639B0F371}">
      <dgm:prSet phldr="0"/>
      <dgm:spPr/>
      <dgm:t>
        <a:bodyPr/>
        <a:lstStyle/>
        <a:p>
          <a:pPr algn="l" rtl="0">
            <a:lnSpc>
              <a:spcPct val="90000"/>
            </a:lnSpc>
          </a:pPr>
          <a:r>
            <a:rPr lang="en-US" sz="1200">
              <a:latin typeface="Calibri"/>
              <a:ea typeface="Calibri"/>
              <a:cs typeface="Calibri"/>
            </a:rPr>
            <a:t>Fall 2026 – Implementation Decision / Implementation</a:t>
          </a:r>
        </a:p>
      </dgm:t>
    </dgm:pt>
    <dgm:pt modelId="{9B0E6FEC-4B8D-44F8-945F-2BC57704EC84}" type="parTrans" cxnId="{898347A0-E92F-4F6C-935B-C62FEB8BB5D6}">
      <dgm:prSet/>
      <dgm:spPr/>
      <dgm:t>
        <a:bodyPr/>
        <a:lstStyle/>
        <a:p>
          <a:endParaRPr lang="en-US"/>
        </a:p>
      </dgm:t>
    </dgm:pt>
    <dgm:pt modelId="{388D3FEC-760F-476B-A1B0-FA72CB0C251B}" type="sibTrans" cxnId="{898347A0-E92F-4F6C-935B-C62FEB8BB5D6}">
      <dgm:prSet/>
      <dgm:spPr/>
      <dgm:t>
        <a:bodyPr/>
        <a:lstStyle/>
        <a:p>
          <a:endParaRPr lang="en-US"/>
        </a:p>
      </dgm:t>
    </dgm:pt>
    <dgm:pt modelId="{5175E190-3C9D-41DF-8491-A9BD926C8202}">
      <dgm:prSet phldr="0"/>
      <dgm:spPr/>
      <dgm:t>
        <a:bodyPr/>
        <a:lstStyle/>
        <a:p>
          <a:pPr algn="l">
            <a:lnSpc>
              <a:spcPct val="90000"/>
            </a:lnSpc>
            <a:defRPr b="1"/>
          </a:pPr>
          <a:r>
            <a:rPr lang="en-US" sz="1600" b="1">
              <a:solidFill>
                <a:srgbClr val="F2F2F2"/>
              </a:solidFill>
              <a:latin typeface="Avenir Next LT Pro"/>
              <a:ea typeface="Calibri"/>
              <a:cs typeface="Calibri"/>
            </a:rPr>
            <a:t>Additional Initiatives</a:t>
          </a:r>
        </a:p>
      </dgm:t>
    </dgm:pt>
    <dgm:pt modelId="{38453F44-664E-4630-9822-508A7BEA875D}" type="parTrans" cxnId="{348C7171-011D-4474-B741-4EB795CC3BEB}">
      <dgm:prSet/>
      <dgm:spPr/>
      <dgm:t>
        <a:bodyPr/>
        <a:lstStyle/>
        <a:p>
          <a:endParaRPr lang="en-US"/>
        </a:p>
      </dgm:t>
    </dgm:pt>
    <dgm:pt modelId="{6D5DE98D-6B94-43E8-9C31-CDC362FA5216}" type="sibTrans" cxnId="{348C7171-011D-4474-B741-4EB795CC3BEB}">
      <dgm:prSet/>
      <dgm:spPr/>
      <dgm:t>
        <a:bodyPr/>
        <a:lstStyle/>
        <a:p>
          <a:endParaRPr lang="en-US"/>
        </a:p>
      </dgm:t>
    </dgm:pt>
    <dgm:pt modelId="{7F59BF66-73A6-49E7-8A99-9450C0AC8CAF}">
      <dgm:prSet phldr="0"/>
      <dgm:spPr/>
      <dgm:t>
        <a:bodyPr/>
        <a:lstStyle/>
        <a:p>
          <a:pPr algn="l">
            <a:lnSpc>
              <a:spcPct val="90000"/>
            </a:lnSpc>
          </a:pPr>
          <a:r>
            <a:rPr lang="en-US" sz="1200" b="0">
              <a:solidFill>
                <a:srgbClr val="F2F2F2"/>
              </a:solidFill>
              <a:latin typeface="Avenir Next LT Pro"/>
              <a:ea typeface="Calibri"/>
              <a:cs typeface="Calibri"/>
            </a:rPr>
            <a:t>CDI</a:t>
          </a:r>
          <a:r>
            <a:rPr lang="en-US" sz="1200">
              <a:solidFill>
                <a:srgbClr val="F2F2F2"/>
              </a:solidFill>
              <a:latin typeface="Avenir Next LT Pro"/>
              <a:ea typeface="Calibri"/>
              <a:cs typeface="Calibri"/>
            </a:rPr>
            <a:t>, e-Reserves (possible early imp/planning), etc.</a:t>
          </a:r>
        </a:p>
      </dgm:t>
    </dgm:pt>
    <dgm:pt modelId="{E05D4406-CED1-4F46-9B3B-52051C80F426}" type="parTrans" cxnId="{4A40F0F5-9A91-4872-AC69-1EACA3695769}">
      <dgm:prSet/>
      <dgm:spPr/>
      <dgm:t>
        <a:bodyPr/>
        <a:lstStyle/>
        <a:p>
          <a:endParaRPr lang="en-US"/>
        </a:p>
      </dgm:t>
    </dgm:pt>
    <dgm:pt modelId="{1E490DF9-E7D3-486F-A14F-6E7C83214051}" type="sibTrans" cxnId="{4A40F0F5-9A91-4872-AC69-1EACA3695769}">
      <dgm:prSet/>
      <dgm:spPr/>
      <dgm:t>
        <a:bodyPr/>
        <a:lstStyle/>
        <a:p>
          <a:endParaRPr lang="en-US"/>
        </a:p>
      </dgm:t>
    </dgm:pt>
    <dgm:pt modelId="{1E2C3D1B-C45F-4F53-B7DC-4A2AD1F207FA}">
      <dgm:prSet phldr="0"/>
      <dgm:spPr/>
      <dgm:t>
        <a:bodyPr/>
        <a:lstStyle/>
        <a:p>
          <a:pPr algn="l">
            <a:lnSpc>
              <a:spcPct val="90000"/>
            </a:lnSpc>
          </a:pPr>
          <a:r>
            <a:rPr lang="en-US" sz="1200" b="0">
              <a:solidFill>
                <a:srgbClr val="F2F2F2"/>
              </a:solidFill>
              <a:latin typeface="Avenir Next LT Pro"/>
              <a:ea typeface="Calibri"/>
              <a:cs typeface="Calibri"/>
            </a:rPr>
            <a:t>2027/2028</a:t>
          </a:r>
        </a:p>
      </dgm:t>
    </dgm:pt>
    <dgm:pt modelId="{43A6D043-582D-4F0F-B5D5-63B4BCA1716B}" type="parTrans" cxnId="{EC3E9210-54C4-4643-B108-0600AC374CE8}">
      <dgm:prSet/>
      <dgm:spPr/>
      <dgm:t>
        <a:bodyPr/>
        <a:lstStyle/>
        <a:p>
          <a:endParaRPr lang="en-US"/>
        </a:p>
      </dgm:t>
    </dgm:pt>
    <dgm:pt modelId="{DF1014C1-3FA9-479B-BFBD-A4D216D91DDE}" type="sibTrans" cxnId="{EC3E9210-54C4-4643-B108-0600AC374CE8}">
      <dgm:prSet/>
      <dgm:spPr/>
      <dgm:t>
        <a:bodyPr/>
        <a:lstStyle/>
        <a:p>
          <a:endParaRPr lang="en-US"/>
        </a:p>
      </dgm:t>
    </dgm:pt>
    <dgm:pt modelId="{A08AF2AE-78EF-464F-A3C5-50814BA8C253}">
      <dgm:prSet phldr="0"/>
      <dgm:spPr/>
      <dgm:t>
        <a:bodyPr/>
        <a:lstStyle/>
        <a:p>
          <a:pPr algn="l">
            <a:lnSpc>
              <a:spcPct val="90000"/>
            </a:lnSpc>
          </a:pPr>
          <a:r>
            <a:rPr lang="en-US" sz="1200" b="0">
              <a:solidFill>
                <a:srgbClr val="F2F2F2"/>
              </a:solidFill>
              <a:latin typeface="Avenir Next LT Pro"/>
              <a:ea typeface="Calibri"/>
              <a:cs typeface="Calibri"/>
            </a:rPr>
            <a:t>Rapido Phase 2</a:t>
          </a:r>
        </a:p>
      </dgm:t>
    </dgm:pt>
    <dgm:pt modelId="{7E35365B-85AC-484E-97BE-137167FF1DFA}" type="parTrans" cxnId="{0940E8D8-3FC1-496B-85FB-881463C9A1D6}">
      <dgm:prSet/>
      <dgm:spPr/>
      <dgm:t>
        <a:bodyPr/>
        <a:lstStyle/>
        <a:p>
          <a:endParaRPr lang="en-US"/>
        </a:p>
      </dgm:t>
    </dgm:pt>
    <dgm:pt modelId="{B8F0CA35-866E-46EE-A758-69E08126D772}" type="sibTrans" cxnId="{0940E8D8-3FC1-496B-85FB-881463C9A1D6}">
      <dgm:prSet/>
      <dgm:spPr/>
      <dgm:t>
        <a:bodyPr/>
        <a:lstStyle/>
        <a:p>
          <a:endParaRPr lang="en-US"/>
        </a:p>
      </dgm:t>
    </dgm:pt>
    <dgm:pt modelId="{E1F6B4E6-09DA-41A1-B109-DCF052952649}">
      <dgm:prSet phldr="0"/>
      <dgm:spPr/>
      <dgm:t>
        <a:bodyPr/>
        <a:lstStyle/>
        <a:p>
          <a:pPr algn="l">
            <a:lnSpc>
              <a:spcPct val="90000"/>
            </a:lnSpc>
          </a:pPr>
          <a:r>
            <a:rPr lang="en-US" sz="1200">
              <a:solidFill>
                <a:srgbClr val="F2F2F2"/>
              </a:solidFill>
              <a:latin typeface="Avenir Next LT Pro"/>
              <a:ea typeface="+mn-ea"/>
              <a:cs typeface="+mn-cs"/>
            </a:rPr>
            <a:t>Summer - Fall 2026 – Demos/Training/Testing</a:t>
          </a:r>
        </a:p>
      </dgm:t>
    </dgm:pt>
    <dgm:pt modelId="{866B5265-B517-4475-8D54-C74D2C20AB5A}" type="parTrans" cxnId="{F05D2F8D-05DE-48B3-909F-91584E992EE7}">
      <dgm:prSet/>
      <dgm:spPr/>
      <dgm:t>
        <a:bodyPr/>
        <a:lstStyle/>
        <a:p>
          <a:endParaRPr lang="en-US"/>
        </a:p>
      </dgm:t>
    </dgm:pt>
    <dgm:pt modelId="{28EB44C8-4999-4F4C-946E-5A3CFEECE6EE}" type="sibTrans" cxnId="{F05D2F8D-05DE-48B3-909F-91584E992EE7}">
      <dgm:prSet/>
      <dgm:spPr/>
      <dgm:t>
        <a:bodyPr/>
        <a:lstStyle/>
        <a:p>
          <a:endParaRPr lang="en-US"/>
        </a:p>
      </dgm:t>
    </dgm:pt>
    <dgm:pt modelId="{945ABE42-8B81-4BA3-A6AE-E74B3BD0D401}">
      <dgm:prSet/>
      <dgm:spPr/>
      <dgm:t>
        <a:bodyPr/>
        <a:lstStyle/>
        <a:p>
          <a:pPr algn="l">
            <a:lnSpc>
              <a:spcPct val="90000"/>
            </a:lnSpc>
          </a:pPr>
          <a:r>
            <a:rPr lang="en-US" sz="1200">
              <a:solidFill>
                <a:srgbClr val="F2F2F2"/>
              </a:solidFill>
              <a:latin typeface="Avenir Next LT Pro"/>
              <a:ea typeface="+mn-ea"/>
              <a:cs typeface="+mn-cs"/>
            </a:rPr>
            <a:t>Fall 2026 - Config, Implementation, </a:t>
          </a:r>
        </a:p>
      </dgm:t>
    </dgm:pt>
    <dgm:pt modelId="{D68A82D7-3301-4BF0-9853-0B6D377519D5}" type="parTrans" cxnId="{81221C31-F892-4FFF-8477-73302163FA45}">
      <dgm:prSet/>
      <dgm:spPr/>
      <dgm:t>
        <a:bodyPr/>
        <a:lstStyle/>
        <a:p>
          <a:endParaRPr lang="en-US"/>
        </a:p>
      </dgm:t>
    </dgm:pt>
    <dgm:pt modelId="{B43EBE00-3A67-4216-89D4-EF3A04FE3F33}" type="sibTrans" cxnId="{81221C31-F892-4FFF-8477-73302163FA45}">
      <dgm:prSet/>
      <dgm:spPr/>
      <dgm:t>
        <a:bodyPr/>
        <a:lstStyle/>
        <a:p>
          <a:endParaRPr lang="en-US"/>
        </a:p>
      </dgm:t>
    </dgm:pt>
    <dgm:pt modelId="{3C18222F-DF90-419F-A37E-E82D8D3201B1}">
      <dgm:prSet/>
      <dgm:spPr/>
      <dgm:t>
        <a:bodyPr/>
        <a:lstStyle/>
        <a:p>
          <a:pPr algn="l">
            <a:lnSpc>
              <a:spcPct val="90000"/>
            </a:lnSpc>
          </a:pPr>
          <a:r>
            <a:rPr lang="en-US" sz="1200" b="0">
              <a:solidFill>
                <a:srgbClr val="F2F2F2"/>
              </a:solidFill>
              <a:latin typeface="Avenir Next LT Pro"/>
              <a:ea typeface="+mn-ea"/>
              <a:cs typeface="+mn-cs"/>
            </a:rPr>
            <a:t>Jan 2027 - Go Live</a:t>
          </a:r>
          <a:r>
            <a:rPr lang="en-US" sz="1200">
              <a:solidFill>
                <a:srgbClr val="F2F2F2"/>
              </a:solidFill>
              <a:latin typeface="Avenir Next LT Pro"/>
              <a:ea typeface="+mn-ea"/>
              <a:cs typeface="+mn-cs"/>
            </a:rPr>
            <a:t> (Phase 1– GE)</a:t>
          </a:r>
          <a:endParaRPr lang="en-US" sz="1200">
            <a:solidFill>
              <a:srgbClr val="F2F2F2"/>
            </a:solidFill>
            <a:ea typeface="+mn-ea"/>
            <a:cs typeface="+mn-cs"/>
          </a:endParaRPr>
        </a:p>
      </dgm:t>
    </dgm:pt>
    <dgm:pt modelId="{B91003F9-95D8-4DC2-83D7-5F36DD9FF358}" type="parTrans" cxnId="{E07B783E-470D-4718-BD00-4ADB5E4024C4}">
      <dgm:prSet/>
      <dgm:spPr/>
      <dgm:t>
        <a:bodyPr/>
        <a:lstStyle/>
        <a:p>
          <a:endParaRPr lang="en-US"/>
        </a:p>
      </dgm:t>
    </dgm:pt>
    <dgm:pt modelId="{75D0CB35-AFAC-4793-8695-E9CD8EC49FA1}" type="sibTrans" cxnId="{E07B783E-470D-4718-BD00-4ADB5E4024C4}">
      <dgm:prSet/>
      <dgm:spPr/>
      <dgm:t>
        <a:bodyPr/>
        <a:lstStyle/>
        <a:p>
          <a:endParaRPr lang="en-US"/>
        </a:p>
      </dgm:t>
    </dgm:pt>
    <dgm:pt modelId="{0E66C872-E1F4-46AD-86A6-727D422B1E54}">
      <dgm:prSet/>
      <dgm:spPr/>
      <dgm:t>
        <a:bodyPr/>
        <a:lstStyle/>
        <a:p>
          <a:pPr algn="l">
            <a:lnSpc>
              <a:spcPct val="90000"/>
            </a:lnSpc>
          </a:pPr>
          <a:r>
            <a:rPr lang="en-US" sz="1200" b="0">
              <a:solidFill>
                <a:srgbClr val="F2F2F2"/>
              </a:solidFill>
              <a:latin typeface="Calibri"/>
              <a:ea typeface="Calibri"/>
              <a:cs typeface="Calibri"/>
            </a:rPr>
            <a:t>GIL, Committees, </a:t>
          </a:r>
          <a:r>
            <a:rPr lang="en-US" sz="1200" b="0" err="1">
              <a:solidFill>
                <a:srgbClr val="F2F2F2"/>
              </a:solidFill>
              <a:latin typeface="Calibri"/>
              <a:ea typeface="Calibri"/>
              <a:cs typeface="Calibri"/>
            </a:rPr>
            <a:t>ExLibris</a:t>
          </a:r>
          <a:r>
            <a:rPr lang="en-US" sz="1200" b="0">
              <a:solidFill>
                <a:srgbClr val="F2F2F2"/>
              </a:solidFill>
              <a:latin typeface="Calibri"/>
              <a:ea typeface="Calibri"/>
              <a:cs typeface="Calibri"/>
            </a:rPr>
            <a:t>, &amp; Libraries</a:t>
          </a:r>
          <a:endParaRPr lang="en-US" sz="1200" b="1">
            <a:solidFill>
              <a:srgbClr val="F2F2F2"/>
            </a:solidFill>
            <a:latin typeface="Calibri"/>
            <a:ea typeface="Calibri"/>
            <a:cs typeface="Calibri"/>
          </a:endParaRPr>
        </a:p>
      </dgm:t>
    </dgm:pt>
    <dgm:pt modelId="{176E7EC5-3BBD-40EC-84FF-B6F7C79D8910}" type="parTrans" cxnId="{A379B919-10B2-4303-B18B-E20EBE0B3867}">
      <dgm:prSet/>
      <dgm:spPr/>
      <dgm:t>
        <a:bodyPr/>
        <a:lstStyle/>
        <a:p>
          <a:endParaRPr lang="en-US"/>
        </a:p>
      </dgm:t>
    </dgm:pt>
    <dgm:pt modelId="{122B9969-2518-479F-A18B-2804F7A376D1}" type="sibTrans" cxnId="{A379B919-10B2-4303-B18B-E20EBE0B3867}">
      <dgm:prSet/>
      <dgm:spPr/>
      <dgm:t>
        <a:bodyPr/>
        <a:lstStyle/>
        <a:p>
          <a:endParaRPr lang="en-US"/>
        </a:p>
      </dgm:t>
    </dgm:pt>
    <dgm:pt modelId="{FFF57DBC-C818-4A1C-AC66-66A162422717}" type="pres">
      <dgm:prSet presAssocID="{E1419EC9-A390-44FD-9EA9-F82A4666C5B3}" presName="root" presStyleCnt="0">
        <dgm:presLayoutVars>
          <dgm:chMax/>
          <dgm:chPref/>
          <dgm:animLvl val="lvl"/>
        </dgm:presLayoutVars>
      </dgm:prSet>
      <dgm:spPr/>
    </dgm:pt>
    <dgm:pt modelId="{C3BEE008-9CE1-4EA9-A48E-2B1DCE59944F}" type="pres">
      <dgm:prSet presAssocID="{E1419EC9-A390-44FD-9EA9-F82A4666C5B3}" presName="divider" presStyleLbl="fgAcc1" presStyleIdx="0" presStyleCnt="8"/>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gm:spPr>
    </dgm:pt>
    <dgm:pt modelId="{D0751398-4502-455E-A8D9-32B596D23BD2}" type="pres">
      <dgm:prSet presAssocID="{E1419EC9-A390-44FD-9EA9-F82A4666C5B3}" presName="nodes" presStyleCnt="0">
        <dgm:presLayoutVars>
          <dgm:chMax/>
          <dgm:chPref/>
          <dgm:animLvl val="lvl"/>
        </dgm:presLayoutVars>
      </dgm:prSet>
      <dgm:spPr/>
    </dgm:pt>
    <dgm:pt modelId="{31668C66-AE47-4DEB-AEFB-2DFBA388A070}" type="pres">
      <dgm:prSet presAssocID="{30F20876-99AF-485B-905F-72E0BD7A131A}" presName="composite" presStyleCnt="0"/>
      <dgm:spPr/>
    </dgm:pt>
    <dgm:pt modelId="{E202853D-BC26-4B9C-A57C-6CD6B3C0693B}" type="pres">
      <dgm:prSet presAssocID="{30F20876-99AF-485B-905F-72E0BD7A131A}" presName="ConnectorPoint" presStyleLbl="lnNode1" presStyleIdx="0"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845CFA7B-4FF6-46D7-988C-B426747D5D66}" type="pres">
      <dgm:prSet presAssocID="{30F20876-99AF-485B-905F-72E0BD7A131A}" presName="DropPinPlaceHolder" presStyleCnt="0"/>
      <dgm:spPr/>
    </dgm:pt>
    <dgm:pt modelId="{234B5E83-DC25-40FB-B0F6-B61ED80A2C99}" type="pres">
      <dgm:prSet presAssocID="{30F20876-99AF-485B-905F-72E0BD7A131A}" presName="DropPin" presStyleLbl="alignNode1" presStyleIdx="0" presStyleCnt="7"/>
      <dgm:spPr/>
    </dgm:pt>
    <dgm:pt modelId="{3493D026-EF95-40A5-BA9F-0B257709BA3D}" type="pres">
      <dgm:prSet presAssocID="{30F20876-99AF-485B-905F-72E0BD7A131A}" presName="Ellipse" presStyleLbl="fgAcc1" presStyleIdx="1" presStyleCnt="8"/>
      <dgm:spPr>
        <a:solidFill>
          <a:schemeClr val="lt1">
            <a:alpha val="90000"/>
            <a:hueOff val="0"/>
            <a:satOff val="0"/>
            <a:lumOff val="0"/>
            <a:alphaOff val="0"/>
          </a:schemeClr>
        </a:solidFill>
        <a:ln w="12700" cap="flat" cmpd="sng" algn="ctr">
          <a:noFill/>
          <a:prstDash val="solid"/>
          <a:miter lim="800000"/>
        </a:ln>
        <a:effectLst/>
      </dgm:spPr>
    </dgm:pt>
    <dgm:pt modelId="{508C35ED-BC36-401E-9993-A6FEA444FFFB}" type="pres">
      <dgm:prSet presAssocID="{30F20876-99AF-485B-905F-72E0BD7A131A}" presName="L2TextContainer" presStyleLbl="revTx" presStyleIdx="0" presStyleCnt="14">
        <dgm:presLayoutVars>
          <dgm:bulletEnabled val="1"/>
        </dgm:presLayoutVars>
      </dgm:prSet>
      <dgm:spPr/>
    </dgm:pt>
    <dgm:pt modelId="{576E48A2-E700-4E02-9920-5BB42E6CED76}" type="pres">
      <dgm:prSet presAssocID="{30F20876-99AF-485B-905F-72E0BD7A131A}" presName="L1TextContainer" presStyleLbl="revTx" presStyleIdx="1" presStyleCnt="14">
        <dgm:presLayoutVars>
          <dgm:chMax val="1"/>
          <dgm:chPref val="1"/>
          <dgm:bulletEnabled val="1"/>
        </dgm:presLayoutVars>
      </dgm:prSet>
      <dgm:spPr/>
    </dgm:pt>
    <dgm:pt modelId="{CD62CDEE-A2AF-4EDB-8779-9A0079F66EA1}" type="pres">
      <dgm:prSet presAssocID="{30F20876-99AF-485B-905F-72E0BD7A131A}" presName="ConnectLine" presStyleLbl="sibTrans1D1" presStyleIdx="0" presStyleCnt="7"/>
      <dgm:spPr>
        <a:noFill/>
        <a:ln w="12700" cap="flat" cmpd="sng" algn="ctr">
          <a:solidFill>
            <a:schemeClr val="accent1">
              <a:hueOff val="0"/>
              <a:satOff val="0"/>
              <a:lumOff val="0"/>
              <a:alphaOff val="0"/>
            </a:schemeClr>
          </a:solidFill>
          <a:prstDash val="dash"/>
          <a:miter lim="800000"/>
        </a:ln>
        <a:effectLst/>
      </dgm:spPr>
    </dgm:pt>
    <dgm:pt modelId="{48EF5C26-DCDA-4F19-A170-89364424BBF7}" type="pres">
      <dgm:prSet presAssocID="{30F20876-99AF-485B-905F-72E0BD7A131A}" presName="EmptyPlaceHolder" presStyleCnt="0"/>
      <dgm:spPr/>
    </dgm:pt>
    <dgm:pt modelId="{403C0BB5-714A-4B60-807D-11145DDC2E65}" type="pres">
      <dgm:prSet presAssocID="{7CE21FAB-9D02-41E0-8552-AC2C33EB8668}" presName="spaceBetweenRectangles" presStyleCnt="0"/>
      <dgm:spPr/>
    </dgm:pt>
    <dgm:pt modelId="{53ACBC55-EE54-4D30-BEA9-46F5B96919CA}" type="pres">
      <dgm:prSet presAssocID="{17183DEA-E54A-4F44-9EB9-B40211FD6950}" presName="composite" presStyleCnt="0"/>
      <dgm:spPr/>
    </dgm:pt>
    <dgm:pt modelId="{3AFD1E1A-C6F1-4BE7-A211-C77D1A23CFFE}" type="pres">
      <dgm:prSet presAssocID="{17183DEA-E54A-4F44-9EB9-B40211FD6950}" presName="ConnectorPoint" presStyleLbl="lnNode1" presStyleIdx="1"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AD93F421-06A0-4DD6-95C9-1E4EEF96B7AC}" type="pres">
      <dgm:prSet presAssocID="{17183DEA-E54A-4F44-9EB9-B40211FD6950}" presName="DropPinPlaceHolder" presStyleCnt="0"/>
      <dgm:spPr/>
    </dgm:pt>
    <dgm:pt modelId="{7E342169-64C7-4063-A9B8-BA0C57B7C294}" type="pres">
      <dgm:prSet presAssocID="{17183DEA-E54A-4F44-9EB9-B40211FD6950}" presName="DropPin" presStyleLbl="alignNode1" presStyleIdx="1" presStyleCnt="7"/>
      <dgm:spPr/>
    </dgm:pt>
    <dgm:pt modelId="{23FC30EE-29D4-4A2A-91E8-7AFD15F5185F}" type="pres">
      <dgm:prSet presAssocID="{17183DEA-E54A-4F44-9EB9-B40211FD6950}" presName="Ellipse" presStyleLbl="fgAcc1" presStyleIdx="2" presStyleCnt="8"/>
      <dgm:spPr>
        <a:solidFill>
          <a:schemeClr val="lt1">
            <a:alpha val="90000"/>
            <a:hueOff val="0"/>
            <a:satOff val="0"/>
            <a:lumOff val="0"/>
            <a:alphaOff val="0"/>
          </a:schemeClr>
        </a:solidFill>
        <a:ln w="12700" cap="flat" cmpd="sng" algn="ctr">
          <a:noFill/>
          <a:prstDash val="solid"/>
          <a:miter lim="800000"/>
        </a:ln>
        <a:effectLst/>
      </dgm:spPr>
    </dgm:pt>
    <dgm:pt modelId="{CE3DE0AD-672E-4665-A270-2901CE8F681B}" type="pres">
      <dgm:prSet presAssocID="{17183DEA-E54A-4F44-9EB9-B40211FD6950}" presName="L2TextContainer" presStyleLbl="revTx" presStyleIdx="2" presStyleCnt="14">
        <dgm:presLayoutVars>
          <dgm:bulletEnabled val="1"/>
        </dgm:presLayoutVars>
      </dgm:prSet>
      <dgm:spPr/>
    </dgm:pt>
    <dgm:pt modelId="{28779856-6713-4322-B806-3178F0DE6718}" type="pres">
      <dgm:prSet presAssocID="{17183DEA-E54A-4F44-9EB9-B40211FD6950}" presName="L1TextContainer" presStyleLbl="revTx" presStyleIdx="3" presStyleCnt="14">
        <dgm:presLayoutVars>
          <dgm:chMax val="1"/>
          <dgm:chPref val="1"/>
          <dgm:bulletEnabled val="1"/>
        </dgm:presLayoutVars>
      </dgm:prSet>
      <dgm:spPr/>
    </dgm:pt>
    <dgm:pt modelId="{A8AF3C1A-39E2-4983-BD4B-F6567DFCA7FB}" type="pres">
      <dgm:prSet presAssocID="{17183DEA-E54A-4F44-9EB9-B40211FD6950}" presName="ConnectLine" presStyleLbl="sibTrans1D1" presStyleIdx="1" presStyleCnt="7"/>
      <dgm:spPr>
        <a:noFill/>
        <a:ln w="12700" cap="flat" cmpd="sng" algn="ctr">
          <a:solidFill>
            <a:schemeClr val="accent1">
              <a:hueOff val="0"/>
              <a:satOff val="0"/>
              <a:lumOff val="0"/>
              <a:alphaOff val="0"/>
            </a:schemeClr>
          </a:solidFill>
          <a:prstDash val="dash"/>
          <a:miter lim="800000"/>
        </a:ln>
        <a:effectLst/>
      </dgm:spPr>
    </dgm:pt>
    <dgm:pt modelId="{3E848012-7E97-4EA3-A48E-930B68F529D6}" type="pres">
      <dgm:prSet presAssocID="{17183DEA-E54A-4F44-9EB9-B40211FD6950}" presName="EmptyPlaceHolder" presStyleCnt="0"/>
      <dgm:spPr/>
    </dgm:pt>
    <dgm:pt modelId="{939B0CAA-537A-4615-802F-1FF9C4BC9859}" type="pres">
      <dgm:prSet presAssocID="{9BAEA090-3D7C-4A81-924E-D6AA06016E06}" presName="spaceBetweenRectangles" presStyleCnt="0"/>
      <dgm:spPr/>
    </dgm:pt>
    <dgm:pt modelId="{C3349F22-F721-487E-93CF-90D904B43FFE}" type="pres">
      <dgm:prSet presAssocID="{D5ACABC3-642D-48B3-B3A7-546B4D9F86A2}" presName="composite" presStyleCnt="0"/>
      <dgm:spPr/>
    </dgm:pt>
    <dgm:pt modelId="{F37FF554-A6F0-4AFA-BA6C-BC1E0EE0CF45}" type="pres">
      <dgm:prSet presAssocID="{D5ACABC3-642D-48B3-B3A7-546B4D9F86A2}" presName="ConnectorPoint" presStyleLbl="lnNode1" presStyleIdx="2"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26390D4-CC40-4EF9-A303-34863A7B076A}" type="pres">
      <dgm:prSet presAssocID="{D5ACABC3-642D-48B3-B3A7-546B4D9F86A2}" presName="DropPinPlaceHolder" presStyleCnt="0"/>
      <dgm:spPr/>
    </dgm:pt>
    <dgm:pt modelId="{A1AE3BDB-149A-4627-B76C-A001114DB105}" type="pres">
      <dgm:prSet presAssocID="{D5ACABC3-642D-48B3-B3A7-546B4D9F86A2}" presName="DropPin" presStyleLbl="alignNode1" presStyleIdx="2" presStyleCnt="7"/>
      <dgm:spPr/>
    </dgm:pt>
    <dgm:pt modelId="{43F38886-BAC9-4052-B651-86EEFF843D0F}" type="pres">
      <dgm:prSet presAssocID="{D5ACABC3-642D-48B3-B3A7-546B4D9F86A2}" presName="Ellipse" presStyleLbl="fgAcc1" presStyleIdx="3" presStyleCnt="8"/>
      <dgm:spPr>
        <a:solidFill>
          <a:schemeClr val="lt1">
            <a:alpha val="90000"/>
            <a:hueOff val="0"/>
            <a:satOff val="0"/>
            <a:lumOff val="0"/>
            <a:alphaOff val="0"/>
          </a:schemeClr>
        </a:solidFill>
        <a:ln w="12700" cap="flat" cmpd="sng" algn="ctr">
          <a:noFill/>
          <a:prstDash val="solid"/>
          <a:miter lim="800000"/>
        </a:ln>
        <a:effectLst/>
      </dgm:spPr>
    </dgm:pt>
    <dgm:pt modelId="{3DFAE403-8453-4276-B27F-FCD9A99D8263}" type="pres">
      <dgm:prSet presAssocID="{D5ACABC3-642D-48B3-B3A7-546B4D9F86A2}" presName="L2TextContainer" presStyleLbl="revTx" presStyleIdx="4" presStyleCnt="14">
        <dgm:presLayoutVars>
          <dgm:bulletEnabled val="1"/>
        </dgm:presLayoutVars>
      </dgm:prSet>
      <dgm:spPr/>
    </dgm:pt>
    <dgm:pt modelId="{46135F49-DFAC-4BF3-84F8-1BA48B75B387}" type="pres">
      <dgm:prSet presAssocID="{D5ACABC3-642D-48B3-B3A7-546B4D9F86A2}" presName="L1TextContainer" presStyleLbl="revTx" presStyleIdx="5" presStyleCnt="14">
        <dgm:presLayoutVars>
          <dgm:chMax val="1"/>
          <dgm:chPref val="1"/>
          <dgm:bulletEnabled val="1"/>
        </dgm:presLayoutVars>
      </dgm:prSet>
      <dgm:spPr/>
    </dgm:pt>
    <dgm:pt modelId="{7D39E74E-DC16-4C2F-9843-9611B07E31F6}" type="pres">
      <dgm:prSet presAssocID="{D5ACABC3-642D-48B3-B3A7-546B4D9F86A2}" presName="ConnectLine" presStyleLbl="sibTrans1D1" presStyleIdx="2" presStyleCnt="7"/>
      <dgm:spPr>
        <a:noFill/>
        <a:ln w="12700" cap="flat" cmpd="sng" algn="ctr">
          <a:solidFill>
            <a:schemeClr val="accent1">
              <a:hueOff val="0"/>
              <a:satOff val="0"/>
              <a:lumOff val="0"/>
              <a:alphaOff val="0"/>
            </a:schemeClr>
          </a:solidFill>
          <a:prstDash val="dash"/>
          <a:miter lim="800000"/>
        </a:ln>
        <a:effectLst/>
      </dgm:spPr>
    </dgm:pt>
    <dgm:pt modelId="{801CE829-FF68-4D02-9B0C-DDC584BBBDCA}" type="pres">
      <dgm:prSet presAssocID="{D5ACABC3-642D-48B3-B3A7-546B4D9F86A2}" presName="EmptyPlaceHolder" presStyleCnt="0"/>
      <dgm:spPr/>
    </dgm:pt>
    <dgm:pt modelId="{C604C3DF-9399-4EB7-9551-2ED68C8E60DA}" type="pres">
      <dgm:prSet presAssocID="{4575AECA-5F56-4E2C-A6D3-5B9A2B7D083C}" presName="spaceBetweenRectangles" presStyleCnt="0"/>
      <dgm:spPr/>
    </dgm:pt>
    <dgm:pt modelId="{04767D5C-7844-420F-96C6-D95FBEAA3F4D}" type="pres">
      <dgm:prSet presAssocID="{B7A5EDC0-D0A6-4DC3-B18E-A82215551237}" presName="composite" presStyleCnt="0"/>
      <dgm:spPr/>
    </dgm:pt>
    <dgm:pt modelId="{CFBDD368-E5D6-49AD-9902-B51BA01BBFEE}" type="pres">
      <dgm:prSet presAssocID="{B7A5EDC0-D0A6-4DC3-B18E-A82215551237}" presName="ConnectorPoint" presStyleLbl="lnNode1" presStyleIdx="3"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77689EA-E44B-4993-96D5-712FEDF1BB4B}" type="pres">
      <dgm:prSet presAssocID="{B7A5EDC0-D0A6-4DC3-B18E-A82215551237}" presName="DropPinPlaceHolder" presStyleCnt="0"/>
      <dgm:spPr/>
    </dgm:pt>
    <dgm:pt modelId="{B8743568-47F3-4496-B8A4-E38CE37998D1}" type="pres">
      <dgm:prSet presAssocID="{B7A5EDC0-D0A6-4DC3-B18E-A82215551237}" presName="DropPin" presStyleLbl="alignNode1" presStyleIdx="3" presStyleCnt="7"/>
      <dgm:spPr/>
    </dgm:pt>
    <dgm:pt modelId="{CCEB13E9-1EB5-4EF3-835A-FB1A1261571E}" type="pres">
      <dgm:prSet presAssocID="{B7A5EDC0-D0A6-4DC3-B18E-A82215551237}" presName="Ellipse" presStyleLbl="fgAcc1" presStyleIdx="4" presStyleCnt="8"/>
      <dgm:spPr>
        <a:solidFill>
          <a:schemeClr val="lt1">
            <a:alpha val="90000"/>
            <a:hueOff val="0"/>
            <a:satOff val="0"/>
            <a:lumOff val="0"/>
            <a:alphaOff val="0"/>
          </a:schemeClr>
        </a:solidFill>
        <a:ln w="12700" cap="flat" cmpd="sng" algn="ctr">
          <a:noFill/>
          <a:prstDash val="solid"/>
          <a:miter lim="800000"/>
        </a:ln>
        <a:effectLst/>
      </dgm:spPr>
    </dgm:pt>
    <dgm:pt modelId="{204D0F1F-AFEE-41DF-B861-F1B0BC8CF7E0}" type="pres">
      <dgm:prSet presAssocID="{B7A5EDC0-D0A6-4DC3-B18E-A82215551237}" presName="L2TextContainer" presStyleLbl="revTx" presStyleIdx="6" presStyleCnt="14">
        <dgm:presLayoutVars>
          <dgm:bulletEnabled val="1"/>
        </dgm:presLayoutVars>
      </dgm:prSet>
      <dgm:spPr/>
    </dgm:pt>
    <dgm:pt modelId="{99AF7A8E-FB60-411B-BB17-4DA15246F3AD}" type="pres">
      <dgm:prSet presAssocID="{B7A5EDC0-D0A6-4DC3-B18E-A82215551237}" presName="L1TextContainer" presStyleLbl="revTx" presStyleIdx="7" presStyleCnt="14">
        <dgm:presLayoutVars>
          <dgm:chMax val="1"/>
          <dgm:chPref val="1"/>
          <dgm:bulletEnabled val="1"/>
        </dgm:presLayoutVars>
      </dgm:prSet>
      <dgm:spPr/>
    </dgm:pt>
    <dgm:pt modelId="{FA787832-F7A8-41F3-976E-70C5217A4AFC}" type="pres">
      <dgm:prSet presAssocID="{B7A5EDC0-D0A6-4DC3-B18E-A82215551237}" presName="ConnectLine" presStyleLbl="sibTrans1D1" presStyleIdx="3" presStyleCnt="7"/>
      <dgm:spPr>
        <a:noFill/>
        <a:ln w="12700" cap="flat" cmpd="sng" algn="ctr">
          <a:solidFill>
            <a:schemeClr val="accent1">
              <a:hueOff val="0"/>
              <a:satOff val="0"/>
              <a:lumOff val="0"/>
              <a:alphaOff val="0"/>
            </a:schemeClr>
          </a:solidFill>
          <a:prstDash val="dash"/>
          <a:miter lim="800000"/>
        </a:ln>
        <a:effectLst/>
      </dgm:spPr>
    </dgm:pt>
    <dgm:pt modelId="{63CC9AB6-F700-4E46-98A1-0FC3652805B4}" type="pres">
      <dgm:prSet presAssocID="{B7A5EDC0-D0A6-4DC3-B18E-A82215551237}" presName="EmptyPlaceHolder" presStyleCnt="0"/>
      <dgm:spPr/>
    </dgm:pt>
    <dgm:pt modelId="{7D02974E-3C54-4349-B90C-2EE7D160E376}" type="pres">
      <dgm:prSet presAssocID="{596509D4-CBC0-433C-ABA5-6E081B2A6661}" presName="spaceBetweenRectangles" presStyleCnt="0"/>
      <dgm:spPr/>
    </dgm:pt>
    <dgm:pt modelId="{08B39555-4B11-4E30-9BF8-E2C2076CD36D}" type="pres">
      <dgm:prSet presAssocID="{0474BBBD-193F-449A-B085-A5BD9F6D3F26}" presName="composite" presStyleCnt="0"/>
      <dgm:spPr/>
    </dgm:pt>
    <dgm:pt modelId="{1F99B8B5-FA57-4EB4-95D4-9AFFDB12301D}" type="pres">
      <dgm:prSet presAssocID="{0474BBBD-193F-449A-B085-A5BD9F6D3F26}" presName="ConnectorPoint" presStyleLbl="lnNode1" presStyleIdx="4"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A572B0D0-7627-45AE-A532-5FA7A1712F95}" type="pres">
      <dgm:prSet presAssocID="{0474BBBD-193F-449A-B085-A5BD9F6D3F26}" presName="DropPinPlaceHolder" presStyleCnt="0"/>
      <dgm:spPr/>
    </dgm:pt>
    <dgm:pt modelId="{7942D4AD-E2AD-466B-8917-7B18C52563DF}" type="pres">
      <dgm:prSet presAssocID="{0474BBBD-193F-449A-B085-A5BD9F6D3F26}" presName="DropPin" presStyleLbl="alignNode1" presStyleIdx="4" presStyleCnt="7"/>
      <dgm:spPr/>
    </dgm:pt>
    <dgm:pt modelId="{6238BDAE-B564-4C4E-AE09-AA3E57EDF76D}" type="pres">
      <dgm:prSet presAssocID="{0474BBBD-193F-449A-B085-A5BD9F6D3F26}" presName="Ellipse" presStyleLbl="fgAcc1" presStyleIdx="5" presStyleCnt="8"/>
      <dgm:spPr>
        <a:solidFill>
          <a:schemeClr val="lt1">
            <a:alpha val="90000"/>
            <a:hueOff val="0"/>
            <a:satOff val="0"/>
            <a:lumOff val="0"/>
            <a:alphaOff val="0"/>
          </a:schemeClr>
        </a:solidFill>
        <a:ln w="12700" cap="flat" cmpd="sng" algn="ctr">
          <a:noFill/>
          <a:prstDash val="solid"/>
          <a:miter lim="800000"/>
        </a:ln>
        <a:effectLst/>
      </dgm:spPr>
    </dgm:pt>
    <dgm:pt modelId="{7CA22ADF-AAB0-4D35-8B9A-6E60725732D4}" type="pres">
      <dgm:prSet presAssocID="{0474BBBD-193F-449A-B085-A5BD9F6D3F26}" presName="L2TextContainer" presStyleLbl="revTx" presStyleIdx="8" presStyleCnt="14">
        <dgm:presLayoutVars>
          <dgm:bulletEnabled val="1"/>
        </dgm:presLayoutVars>
      </dgm:prSet>
      <dgm:spPr/>
    </dgm:pt>
    <dgm:pt modelId="{6034CFA1-8433-45C3-BE6A-3A9E0D188824}" type="pres">
      <dgm:prSet presAssocID="{0474BBBD-193F-449A-B085-A5BD9F6D3F26}" presName="L1TextContainer" presStyleLbl="revTx" presStyleIdx="9" presStyleCnt="14">
        <dgm:presLayoutVars>
          <dgm:chMax val="1"/>
          <dgm:chPref val="1"/>
          <dgm:bulletEnabled val="1"/>
        </dgm:presLayoutVars>
      </dgm:prSet>
      <dgm:spPr/>
    </dgm:pt>
    <dgm:pt modelId="{716D27BE-E510-4CBF-A71A-FAD3F6E2E42A}" type="pres">
      <dgm:prSet presAssocID="{0474BBBD-193F-449A-B085-A5BD9F6D3F26}" presName="ConnectLine" presStyleLbl="sibTrans1D1" presStyleIdx="4" presStyleCnt="7"/>
      <dgm:spPr>
        <a:noFill/>
        <a:ln w="12700" cap="flat" cmpd="sng" algn="ctr">
          <a:solidFill>
            <a:schemeClr val="accent1">
              <a:hueOff val="0"/>
              <a:satOff val="0"/>
              <a:lumOff val="0"/>
              <a:alphaOff val="0"/>
            </a:schemeClr>
          </a:solidFill>
          <a:prstDash val="dash"/>
          <a:miter lim="800000"/>
        </a:ln>
        <a:effectLst/>
      </dgm:spPr>
    </dgm:pt>
    <dgm:pt modelId="{E723A3AF-7B65-462B-8048-220FAD9F69A7}" type="pres">
      <dgm:prSet presAssocID="{0474BBBD-193F-449A-B085-A5BD9F6D3F26}" presName="EmptyPlaceHolder" presStyleCnt="0"/>
      <dgm:spPr/>
    </dgm:pt>
    <dgm:pt modelId="{A5F26C85-5617-47DA-9972-40C6706C3555}" type="pres">
      <dgm:prSet presAssocID="{A89AEAE6-2ACC-47D2-B698-B956A6519FA9}" presName="spaceBetweenRectangles" presStyleCnt="0"/>
      <dgm:spPr/>
    </dgm:pt>
    <dgm:pt modelId="{911EE9D9-1623-49BD-A49C-FA71BAC75DF9}" type="pres">
      <dgm:prSet presAssocID="{CDB72F9E-930B-4E8E-9232-C2836EDF11A2}" presName="composite" presStyleCnt="0"/>
      <dgm:spPr/>
    </dgm:pt>
    <dgm:pt modelId="{636C1557-3375-46E3-B889-9C9FBB5E83E3}" type="pres">
      <dgm:prSet presAssocID="{CDB72F9E-930B-4E8E-9232-C2836EDF11A2}" presName="ConnectorPoint" presStyleLbl="lnNode1" presStyleIdx="5"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4FD902C1-D951-4AD4-98F5-CEC450C24533}" type="pres">
      <dgm:prSet presAssocID="{CDB72F9E-930B-4E8E-9232-C2836EDF11A2}" presName="DropPinPlaceHolder" presStyleCnt="0"/>
      <dgm:spPr/>
    </dgm:pt>
    <dgm:pt modelId="{73C5AED5-5345-4BFF-B86F-364B95DCD31B}" type="pres">
      <dgm:prSet presAssocID="{CDB72F9E-930B-4E8E-9232-C2836EDF11A2}" presName="DropPin" presStyleLbl="alignNode1" presStyleIdx="5" presStyleCnt="7"/>
      <dgm:spPr/>
    </dgm:pt>
    <dgm:pt modelId="{EEEE4ED7-6334-49DE-B622-42DAC7398275}" type="pres">
      <dgm:prSet presAssocID="{CDB72F9E-930B-4E8E-9232-C2836EDF11A2}" presName="Ellipse" presStyleLbl="fgAcc1" presStyleIdx="6" presStyleCnt="8"/>
      <dgm:spPr>
        <a:solidFill>
          <a:schemeClr val="lt1">
            <a:alpha val="90000"/>
            <a:hueOff val="0"/>
            <a:satOff val="0"/>
            <a:lumOff val="0"/>
            <a:alphaOff val="0"/>
          </a:schemeClr>
        </a:solidFill>
        <a:ln w="12700" cap="flat" cmpd="sng" algn="ctr">
          <a:noFill/>
          <a:prstDash val="solid"/>
          <a:miter lim="800000"/>
        </a:ln>
        <a:effectLst/>
      </dgm:spPr>
    </dgm:pt>
    <dgm:pt modelId="{E99D0987-BEEA-4310-9339-FD04AF48965F}" type="pres">
      <dgm:prSet presAssocID="{CDB72F9E-930B-4E8E-9232-C2836EDF11A2}" presName="L2TextContainer" presStyleLbl="revTx" presStyleIdx="10" presStyleCnt="14">
        <dgm:presLayoutVars>
          <dgm:bulletEnabled val="1"/>
        </dgm:presLayoutVars>
      </dgm:prSet>
      <dgm:spPr/>
    </dgm:pt>
    <dgm:pt modelId="{097559C2-1B44-457B-A2A8-A2873584B89E}" type="pres">
      <dgm:prSet presAssocID="{CDB72F9E-930B-4E8E-9232-C2836EDF11A2}" presName="L1TextContainer" presStyleLbl="revTx" presStyleIdx="11" presStyleCnt="14">
        <dgm:presLayoutVars>
          <dgm:chMax val="1"/>
          <dgm:chPref val="1"/>
          <dgm:bulletEnabled val="1"/>
        </dgm:presLayoutVars>
      </dgm:prSet>
      <dgm:spPr/>
    </dgm:pt>
    <dgm:pt modelId="{188364FB-33A2-4649-BCDD-6B7FE363E559}" type="pres">
      <dgm:prSet presAssocID="{CDB72F9E-930B-4E8E-9232-C2836EDF11A2}" presName="ConnectLine" presStyleLbl="sibTrans1D1" presStyleIdx="5" presStyleCnt="7"/>
      <dgm:spPr>
        <a:noFill/>
        <a:ln w="12700" cap="flat" cmpd="sng" algn="ctr">
          <a:solidFill>
            <a:schemeClr val="accent1">
              <a:hueOff val="0"/>
              <a:satOff val="0"/>
              <a:lumOff val="0"/>
              <a:alphaOff val="0"/>
            </a:schemeClr>
          </a:solidFill>
          <a:prstDash val="dash"/>
          <a:miter lim="800000"/>
        </a:ln>
        <a:effectLst/>
      </dgm:spPr>
    </dgm:pt>
    <dgm:pt modelId="{BBA032BE-FF2D-4306-9207-E061BCB2C48E}" type="pres">
      <dgm:prSet presAssocID="{CDB72F9E-930B-4E8E-9232-C2836EDF11A2}" presName="EmptyPlaceHolder" presStyleCnt="0"/>
      <dgm:spPr/>
    </dgm:pt>
    <dgm:pt modelId="{E93D84F7-02EF-443D-9293-3F74DE3A2020}" type="pres">
      <dgm:prSet presAssocID="{240A8E75-0242-44A9-8D20-6CF8C8F45758}" presName="spaceBetweenRectangles" presStyleCnt="0"/>
      <dgm:spPr/>
    </dgm:pt>
    <dgm:pt modelId="{CCD9551B-14DD-486E-BE40-D8311A4D744D}" type="pres">
      <dgm:prSet presAssocID="{5175E190-3C9D-41DF-8491-A9BD926C8202}" presName="composite" presStyleCnt="0"/>
      <dgm:spPr/>
    </dgm:pt>
    <dgm:pt modelId="{2822B49B-F956-4329-8AC4-572A2E3CF757}" type="pres">
      <dgm:prSet presAssocID="{5175E190-3C9D-41DF-8491-A9BD926C8202}" presName="ConnectorPoint" presStyleLbl="lnNode1" presStyleIdx="6"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1A945ACA-A1F8-48EF-A346-80628C512E13}" type="pres">
      <dgm:prSet presAssocID="{5175E190-3C9D-41DF-8491-A9BD926C8202}" presName="DropPinPlaceHolder" presStyleCnt="0"/>
      <dgm:spPr/>
    </dgm:pt>
    <dgm:pt modelId="{232EFD34-0B2B-4CE2-A19F-09CAA6D97E42}" type="pres">
      <dgm:prSet presAssocID="{5175E190-3C9D-41DF-8491-A9BD926C8202}" presName="DropPin" presStyleLbl="alignNode1" presStyleIdx="6" presStyleCnt="7"/>
      <dgm:spPr/>
    </dgm:pt>
    <dgm:pt modelId="{321C19A3-1708-40FB-8013-B6DFB7700256}" type="pres">
      <dgm:prSet presAssocID="{5175E190-3C9D-41DF-8491-A9BD926C8202}" presName="Ellipse" presStyleLbl="fgAcc1" presStyleIdx="7" presStyleCnt="8"/>
      <dgm:spPr>
        <a:solidFill>
          <a:schemeClr val="lt1">
            <a:alpha val="90000"/>
            <a:hueOff val="0"/>
            <a:satOff val="0"/>
            <a:lumOff val="0"/>
            <a:alphaOff val="0"/>
          </a:schemeClr>
        </a:solidFill>
        <a:ln w="12700" cap="flat" cmpd="sng" algn="ctr">
          <a:noFill/>
          <a:prstDash val="solid"/>
          <a:miter lim="800000"/>
        </a:ln>
        <a:effectLst/>
      </dgm:spPr>
    </dgm:pt>
    <dgm:pt modelId="{CBD2E81F-E42E-4B07-8416-65476F4F1E38}" type="pres">
      <dgm:prSet presAssocID="{5175E190-3C9D-41DF-8491-A9BD926C8202}" presName="L2TextContainer" presStyleLbl="revTx" presStyleIdx="12" presStyleCnt="14">
        <dgm:presLayoutVars>
          <dgm:bulletEnabled val="1"/>
        </dgm:presLayoutVars>
      </dgm:prSet>
      <dgm:spPr/>
    </dgm:pt>
    <dgm:pt modelId="{CD8C69A7-2B0E-4970-80DE-40C8EF62B07E}" type="pres">
      <dgm:prSet presAssocID="{5175E190-3C9D-41DF-8491-A9BD926C8202}" presName="L1TextContainer" presStyleLbl="revTx" presStyleIdx="13" presStyleCnt="14">
        <dgm:presLayoutVars>
          <dgm:chMax val="1"/>
          <dgm:chPref val="1"/>
          <dgm:bulletEnabled val="1"/>
        </dgm:presLayoutVars>
      </dgm:prSet>
      <dgm:spPr/>
    </dgm:pt>
    <dgm:pt modelId="{C33F6B93-268B-4E3B-9EC5-17006EDA7F97}" type="pres">
      <dgm:prSet presAssocID="{5175E190-3C9D-41DF-8491-A9BD926C8202}" presName="ConnectLine" presStyleLbl="sibTrans1D1" presStyleIdx="6" presStyleCnt="7"/>
      <dgm:spPr>
        <a:noFill/>
        <a:ln w="12700" cap="flat" cmpd="sng" algn="ctr">
          <a:solidFill>
            <a:schemeClr val="accent1">
              <a:hueOff val="0"/>
              <a:satOff val="0"/>
              <a:lumOff val="0"/>
              <a:alphaOff val="0"/>
            </a:schemeClr>
          </a:solidFill>
          <a:prstDash val="dash"/>
          <a:miter lim="800000"/>
        </a:ln>
        <a:effectLst/>
      </dgm:spPr>
    </dgm:pt>
    <dgm:pt modelId="{3A6CC58B-F236-48D7-8E33-29A99D4A1DE0}" type="pres">
      <dgm:prSet presAssocID="{5175E190-3C9D-41DF-8491-A9BD926C8202}" presName="EmptyPlaceHolder" presStyleCnt="0"/>
      <dgm:spPr/>
    </dgm:pt>
  </dgm:ptLst>
  <dgm:cxnLst>
    <dgm:cxn modelId="{925C7804-8A5F-4CD1-A65C-76107E0317A0}" srcId="{E1419EC9-A390-44FD-9EA9-F82A4666C5B3}" destId="{0474BBBD-193F-449A-B085-A5BD9F6D3F26}" srcOrd="4" destOrd="0" parTransId="{51F79B97-D369-40BC-9B71-A49A0662F98B}" sibTransId="{A89AEAE6-2ACC-47D2-B698-B956A6519FA9}"/>
    <dgm:cxn modelId="{8F720A0F-1FAA-421E-983E-E7E909CA3D42}" srcId="{E1419EC9-A390-44FD-9EA9-F82A4666C5B3}" destId="{30F20876-99AF-485B-905F-72E0BD7A131A}" srcOrd="0" destOrd="0" parTransId="{4AD32DE1-6AEE-4810-9D55-55CBC06C29EE}" sibTransId="{7CE21FAB-9D02-41E0-8552-AC2C33EB8668}"/>
    <dgm:cxn modelId="{EC3E9210-54C4-4643-B108-0600AC374CE8}" srcId="{5175E190-3C9D-41DF-8491-A9BD926C8202}" destId="{1E2C3D1B-C45F-4F53-B7DC-4A2AD1F207FA}" srcOrd="0" destOrd="0" parTransId="{43A6D043-582D-4F0F-B5D5-63B4BCA1716B}" sibTransId="{DF1014C1-3FA9-479B-BFBD-A4D216D91DDE}"/>
    <dgm:cxn modelId="{8D4F2212-DBFB-4598-A809-560F4D71D45C}" srcId="{E1419EC9-A390-44FD-9EA9-F82A4666C5B3}" destId="{B7A5EDC0-D0A6-4DC3-B18E-A82215551237}" srcOrd="3" destOrd="0" parTransId="{E21D606F-670B-4EC8-B8FA-FE82F73FFC35}" sibTransId="{596509D4-CBC0-433C-ABA5-6E081B2A6661}"/>
    <dgm:cxn modelId="{39D8B617-08F8-470D-93F0-D1AEE9E05DC9}" type="presOf" srcId="{1F5F4CA4-49F0-43C9-B7D4-3C3EE18AB97E}" destId="{E99D0987-BEEA-4310-9339-FD04AF48965F}" srcOrd="0" destOrd="1" presId="urn:microsoft.com/office/officeart/2017/3/layout/DropPinTimeline"/>
    <dgm:cxn modelId="{A379B919-10B2-4303-B18B-E20EBE0B3867}" srcId="{0474BBBD-193F-449A-B085-A5BD9F6D3F26}" destId="{0E66C872-E1F4-46AD-86A6-727D422B1E54}" srcOrd="3" destOrd="0" parTransId="{176E7EC5-3BBD-40EC-84FF-B6F7C79D8910}" sibTransId="{122B9969-2518-479F-A18B-2804F7A376D1}"/>
    <dgm:cxn modelId="{22F42F23-B990-4791-803A-3C882A02038C}" srcId="{CDB72F9E-930B-4E8E-9232-C2836EDF11A2}" destId="{145BCFBF-6979-4F86-BBC5-6BDA8A8DAD96}" srcOrd="3" destOrd="0" parTransId="{DE453D8C-4F1B-4DE0-A0C3-8080767B025D}" sibTransId="{2FC1D7DD-C91A-4DDC-87D5-03F256FB03D1}"/>
    <dgm:cxn modelId="{B22BDC24-3921-4B91-A6AA-3471B9813F07}" type="presOf" srcId="{7F59BF66-73A6-49E7-8A99-9450C0AC8CAF}" destId="{CBD2E81F-E42E-4B07-8416-65476F4F1E38}" srcOrd="0" destOrd="2" presId="urn:microsoft.com/office/officeart/2017/3/layout/DropPinTimeline"/>
    <dgm:cxn modelId="{CFE14526-6A2D-4631-AB62-489FA7192EED}" type="presOf" srcId="{E1F6B4E6-09DA-41A1-B109-DCF052952649}" destId="{E99D0987-BEEA-4310-9339-FD04AF48965F}" srcOrd="0" destOrd="0" presId="urn:microsoft.com/office/officeart/2017/3/layout/DropPinTimeline"/>
    <dgm:cxn modelId="{2A12EB2A-4C22-4F0B-A6E3-8C7A32CAA6B1}" type="presOf" srcId="{0FCAA8CB-5731-4D6F-8098-732190A37BFB}" destId="{3DFAE403-8453-4276-B27F-FCD9A99D8263}" srcOrd="0" destOrd="1" presId="urn:microsoft.com/office/officeart/2017/3/layout/DropPinTimeline"/>
    <dgm:cxn modelId="{0857982C-848E-473C-8269-3A8BF45F421E}" type="presOf" srcId="{0E66C872-E1F4-46AD-86A6-727D422B1E54}" destId="{7CA22ADF-AAB0-4D35-8B9A-6E60725732D4}" srcOrd="0" destOrd="3" presId="urn:microsoft.com/office/officeart/2017/3/layout/DropPinTimeline"/>
    <dgm:cxn modelId="{D36AB02D-EDFC-44EE-BF6B-3877D1C8BB00}" type="presOf" srcId="{CDB72F9E-930B-4E8E-9232-C2836EDF11A2}" destId="{097559C2-1B44-457B-A2A8-A2873584B89E}" srcOrd="0" destOrd="0" presId="urn:microsoft.com/office/officeart/2017/3/layout/DropPinTimeline"/>
    <dgm:cxn modelId="{81221C31-F892-4FFF-8477-73302163FA45}" srcId="{0474BBBD-193F-449A-B085-A5BD9F6D3F26}" destId="{945ABE42-8B81-4BA3-A6AE-E74B3BD0D401}" srcOrd="1" destOrd="0" parTransId="{D68A82D7-3301-4BF0-9853-0B6D377519D5}" sibTransId="{B43EBE00-3A67-4216-89D4-EF3A04FE3F33}"/>
    <dgm:cxn modelId="{1A55F734-760E-4359-8A2C-5FC15E6A39A3}" srcId="{D5ACABC3-642D-48B3-B3A7-546B4D9F86A2}" destId="{67DC6D93-0E41-4B5B-A4C9-D139A6179571}" srcOrd="0" destOrd="0" parTransId="{F4D70C77-63F2-42F4-8B01-8DEC9BB3D493}" sibTransId="{0374DF89-27E0-4640-BF9F-4DD6D4168E76}"/>
    <dgm:cxn modelId="{9504BB35-5C04-4D11-AC78-CDF5F8FCB11F}" type="presOf" srcId="{5175E190-3C9D-41DF-8491-A9BD926C8202}" destId="{CD8C69A7-2B0E-4970-80DE-40C8EF62B07E}" srcOrd="0" destOrd="0" presId="urn:microsoft.com/office/officeart/2017/3/layout/DropPinTimeline"/>
    <dgm:cxn modelId="{35C5D335-08A3-4209-8580-73091270512D}" type="presOf" srcId="{C52EB918-F6C1-48A3-A28E-322921EB7612}" destId="{7CA22ADF-AAB0-4D35-8B9A-6E60725732D4}" srcOrd="0" destOrd="0" presId="urn:microsoft.com/office/officeart/2017/3/layout/DropPinTimeline"/>
    <dgm:cxn modelId="{E07B783E-470D-4718-BD00-4ADB5E4024C4}" srcId="{0474BBBD-193F-449A-B085-A5BD9F6D3F26}" destId="{3C18222F-DF90-419F-A37E-E82D8D3201B1}" srcOrd="2" destOrd="0" parTransId="{B91003F9-95D8-4DC2-83D7-5F36DD9FF358}" sibTransId="{75D0CB35-AFAC-4793-8695-E9CD8EC49FA1}"/>
    <dgm:cxn modelId="{54EAEF43-1A17-4E6D-B1A6-543A5400C3D4}" srcId="{E1419EC9-A390-44FD-9EA9-F82A4666C5B3}" destId="{17183DEA-E54A-4F44-9EB9-B40211FD6950}" srcOrd="1" destOrd="0" parTransId="{1C5BC281-1937-4428-BB5C-774E68250946}" sibTransId="{9BAEA090-3D7C-4A81-924E-D6AA06016E06}"/>
    <dgm:cxn modelId="{96C82545-EC55-4315-B81C-A688ACEBC6B5}" type="presOf" srcId="{5242AD2E-0815-4FF0-8886-0B8AE2F4E2F7}" destId="{E99D0987-BEEA-4310-9339-FD04AF48965F}" srcOrd="0" destOrd="2" presId="urn:microsoft.com/office/officeart/2017/3/layout/DropPinTimeline"/>
    <dgm:cxn modelId="{FE377669-4BA2-427A-B9DB-FC53E9AA34F7}" srcId="{17183DEA-E54A-4F44-9EB9-B40211FD6950}" destId="{C51ADA85-B4E6-40E2-858D-8041326A82F0}" srcOrd="1" destOrd="0" parTransId="{4F3C1B32-1F4E-45C5-871B-213B6D3DC45F}" sibTransId="{71486087-7BE8-41FC-9701-824DB79B0863}"/>
    <dgm:cxn modelId="{ADF2716A-684B-4693-BFEB-5F7FC1E7D837}" type="presOf" srcId="{E1419EC9-A390-44FD-9EA9-F82A4666C5B3}" destId="{FFF57DBC-C818-4A1C-AC66-66A162422717}" srcOrd="0" destOrd="0" presId="urn:microsoft.com/office/officeart/2017/3/layout/DropPinTimeline"/>
    <dgm:cxn modelId="{28B8FC6C-47CF-491B-9455-D8ED6B0F5C9A}" type="presOf" srcId="{145BCFBF-6979-4F86-BBC5-6BDA8A8DAD96}" destId="{E99D0987-BEEA-4310-9339-FD04AF48965F}" srcOrd="0" destOrd="3" presId="urn:microsoft.com/office/officeart/2017/3/layout/DropPinTimeline"/>
    <dgm:cxn modelId="{7FC6B44D-9970-4E50-B623-1D43B64398AC}" type="presOf" srcId="{B7A5EDC0-D0A6-4DC3-B18E-A82215551237}" destId="{99AF7A8E-FB60-411B-BB17-4DA15246F3AD}" srcOrd="0" destOrd="0" presId="urn:microsoft.com/office/officeart/2017/3/layout/DropPinTimeline"/>
    <dgm:cxn modelId="{348C7171-011D-4474-B741-4EB795CC3BEB}" srcId="{E1419EC9-A390-44FD-9EA9-F82A4666C5B3}" destId="{5175E190-3C9D-41DF-8491-A9BD926C8202}" srcOrd="6" destOrd="0" parTransId="{38453F44-664E-4630-9822-508A7BEA875D}" sibTransId="{6D5DE98D-6B94-43E8-9C31-CDC362FA5216}"/>
    <dgm:cxn modelId="{F3E12377-FDFE-476F-9A70-9222CC9390B5}" srcId="{17183DEA-E54A-4F44-9EB9-B40211FD6950}" destId="{44814878-1A07-42E2-B29A-9FFD3D44FE9B}" srcOrd="0" destOrd="0" parTransId="{6DE6BD0A-3BFC-46E3-B000-1839D4D68F83}" sibTransId="{8C1903F4-3471-4C6D-9ECA-3F7E37F0C9BD}"/>
    <dgm:cxn modelId="{75456C58-D26F-4A99-AEDA-A0D3E49A1D2B}" type="presOf" srcId="{17183DEA-E54A-4F44-9EB9-B40211FD6950}" destId="{28779856-6713-4322-B806-3178F0DE6718}" srcOrd="0" destOrd="0" presId="urn:microsoft.com/office/officeart/2017/3/layout/DropPinTimeline"/>
    <dgm:cxn modelId="{BF17D379-6EEF-4255-A750-9264CF175B5E}" type="presOf" srcId="{C51ADA85-B4E6-40E2-858D-8041326A82F0}" destId="{CE3DE0AD-672E-4665-A270-2901CE8F681B}" srcOrd="0" destOrd="1" presId="urn:microsoft.com/office/officeart/2017/3/layout/DropPinTimeline"/>
    <dgm:cxn modelId="{BC6AEE81-DF4D-438B-AA19-06942D1EBA0F}" srcId="{D5ACABC3-642D-48B3-B3A7-546B4D9F86A2}" destId="{0FCAA8CB-5731-4D6F-8098-732190A37BFB}" srcOrd="1" destOrd="0" parTransId="{C50EC117-E6A9-4F2C-9DF0-AB9D731CF01E}" sibTransId="{15038950-795C-4C2D-AF09-ACDF3B2EFA8B}"/>
    <dgm:cxn modelId="{E8B67B85-345F-499F-A783-3A488898704E}" type="presOf" srcId="{1E2C3D1B-C45F-4F53-B7DC-4A2AD1F207FA}" destId="{CBD2E81F-E42E-4B07-8416-65476F4F1E38}" srcOrd="0" destOrd="0" presId="urn:microsoft.com/office/officeart/2017/3/layout/DropPinTimeline"/>
    <dgm:cxn modelId="{1ADA7F86-E8AD-4B41-B4B6-E2F3880E1F2C}" srcId="{E1419EC9-A390-44FD-9EA9-F82A4666C5B3}" destId="{CDB72F9E-930B-4E8E-9232-C2836EDF11A2}" srcOrd="5" destOrd="0" parTransId="{DEB42B1B-2F20-49C2-AB78-E16A950703FD}" sibTransId="{240A8E75-0242-44A9-8D20-6CF8C8F45758}"/>
    <dgm:cxn modelId="{33CAEE89-9374-4633-B6A8-384FF6D602B3}" type="presOf" srcId="{A08AF2AE-78EF-464F-A3C5-50814BA8C253}" destId="{CBD2E81F-E42E-4B07-8416-65476F4F1E38}" srcOrd="0" destOrd="1" presId="urn:microsoft.com/office/officeart/2017/3/layout/DropPinTimeline"/>
    <dgm:cxn modelId="{F05D2F8D-05DE-48B3-909F-91584E992EE7}" srcId="{CDB72F9E-930B-4E8E-9232-C2836EDF11A2}" destId="{E1F6B4E6-09DA-41A1-B109-DCF052952649}" srcOrd="0" destOrd="0" parTransId="{866B5265-B517-4475-8D54-C74D2C20AB5A}" sibTransId="{28EB44C8-4999-4F4C-946E-5A3CFEECE6EE}"/>
    <dgm:cxn modelId="{6770618D-4B28-4914-99EE-0F03DDB9C23A}" type="presOf" srcId="{0474BBBD-193F-449A-B085-A5BD9F6D3F26}" destId="{6034CFA1-8433-45C3-BE6A-3A9E0D188824}" srcOrd="0" destOrd="0" presId="urn:microsoft.com/office/officeart/2017/3/layout/DropPinTimeline"/>
    <dgm:cxn modelId="{70EE6790-71F1-4A26-8C3B-FA04B74E3A10}" srcId="{CDB72F9E-930B-4E8E-9232-C2836EDF11A2}" destId="{5242AD2E-0815-4FF0-8886-0B8AE2F4E2F7}" srcOrd="2" destOrd="0" parTransId="{34207F81-04B8-4EFB-9752-E398C9A41215}" sibTransId="{DF3F8BB0-5036-4C4D-B2D1-7A3C5FF30351}"/>
    <dgm:cxn modelId="{08975C93-7856-41E6-A7F6-7FF2D76D1947}" type="presOf" srcId="{44814878-1A07-42E2-B29A-9FFD3D44FE9B}" destId="{CE3DE0AD-672E-4665-A270-2901CE8F681B}" srcOrd="0" destOrd="0" presId="urn:microsoft.com/office/officeart/2017/3/layout/DropPinTimeline"/>
    <dgm:cxn modelId="{2B6B2598-7FA3-4FFC-B1C8-2FED0D81BDC4}" type="presOf" srcId="{3C18222F-DF90-419F-A37E-E82D8D3201B1}" destId="{7CA22ADF-AAB0-4D35-8B9A-6E60725732D4}" srcOrd="0" destOrd="2" presId="urn:microsoft.com/office/officeart/2017/3/layout/DropPinTimeline"/>
    <dgm:cxn modelId="{898347A0-E92F-4F6C-935B-C62FEB8BB5D6}" srcId="{B7A5EDC0-D0A6-4DC3-B18E-A82215551237}" destId="{55E472DD-F34D-451F-9972-0A1639B0F371}" srcOrd="1" destOrd="0" parTransId="{9B0E6FEC-4B8D-44F8-945F-2BC57704EC84}" sibTransId="{388D3FEC-760F-476B-A1B0-FA72CB0C251B}"/>
    <dgm:cxn modelId="{2BF1DFA5-59C6-466A-8B76-53ECE8DDF768}" type="presOf" srcId="{16109875-63B0-4635-B4EB-84A44B67497F}" destId="{204D0F1F-AFEE-41DF-B861-F1B0BC8CF7E0}" srcOrd="0" destOrd="2" presId="urn:microsoft.com/office/officeart/2017/3/layout/DropPinTimeline"/>
    <dgm:cxn modelId="{6AD098A7-1C26-4CE8-9FED-70456FF2E5D4}" type="presOf" srcId="{CE25F180-433B-46A3-B4AC-99A4E8409A54}" destId="{204D0F1F-AFEE-41DF-B861-F1B0BC8CF7E0}" srcOrd="0" destOrd="0" presId="urn:microsoft.com/office/officeart/2017/3/layout/DropPinTimeline"/>
    <dgm:cxn modelId="{D71CD6AB-EB09-404A-A1F7-01903F1FE6B4}" srcId="{30F20876-99AF-485B-905F-72E0BD7A131A}" destId="{A3E9EAEF-7485-43C9-B6F5-5AA1B7E16D79}" srcOrd="0" destOrd="0" parTransId="{98CF1F08-F30D-4473-8BF2-D1ECC2EC8729}" sibTransId="{28F30A30-DC30-4EAF-975A-74108733FE2E}"/>
    <dgm:cxn modelId="{DE356EAD-6064-48C6-8B52-0FBDC30A4E2C}" type="presOf" srcId="{67DC6D93-0E41-4B5B-A4C9-D139A6179571}" destId="{3DFAE403-8453-4276-B27F-FCD9A99D8263}" srcOrd="0" destOrd="0" presId="urn:microsoft.com/office/officeart/2017/3/layout/DropPinTimeline"/>
    <dgm:cxn modelId="{C49395AE-3CFB-47F9-88F2-75832A936D10}" type="presOf" srcId="{55E472DD-F34D-451F-9972-0A1639B0F371}" destId="{204D0F1F-AFEE-41DF-B861-F1B0BC8CF7E0}" srcOrd="0" destOrd="1" presId="urn:microsoft.com/office/officeart/2017/3/layout/DropPinTimeline"/>
    <dgm:cxn modelId="{BC122AB2-F737-4BCB-98CB-5501E227E16F}" type="presOf" srcId="{D5ACABC3-642D-48B3-B3A7-546B4D9F86A2}" destId="{46135F49-DFAC-4BF3-84F8-1BA48B75B387}" srcOrd="0" destOrd="0" presId="urn:microsoft.com/office/officeart/2017/3/layout/DropPinTimeline"/>
    <dgm:cxn modelId="{1FFB9DCD-56A9-4DAA-ACD7-B6C91335FC6D}" type="presOf" srcId="{F92AE161-1B7C-4A5F-BFB6-D5A9318DAF1A}" destId="{508C35ED-BC36-401E-9993-A6FEA444FFFB}" srcOrd="0" destOrd="1" presId="urn:microsoft.com/office/officeart/2017/3/layout/DropPinTimeline"/>
    <dgm:cxn modelId="{9BF81BD1-89DB-4188-BCD0-5384FB173378}" srcId="{E1419EC9-A390-44FD-9EA9-F82A4666C5B3}" destId="{D5ACABC3-642D-48B3-B3A7-546B4D9F86A2}" srcOrd="2" destOrd="0" parTransId="{0D151546-0DFC-4D76-A230-366EF16F871C}" sibTransId="{4575AECA-5F56-4E2C-A6D3-5B9A2B7D083C}"/>
    <dgm:cxn modelId="{18FFC6D1-0B14-409E-B710-F86B993AE31C}" type="presOf" srcId="{A3E9EAEF-7485-43C9-B6F5-5AA1B7E16D79}" destId="{508C35ED-BC36-401E-9993-A6FEA444FFFB}" srcOrd="0" destOrd="0" presId="urn:microsoft.com/office/officeart/2017/3/layout/DropPinTimeline"/>
    <dgm:cxn modelId="{0940E8D8-3FC1-496B-85FB-881463C9A1D6}" srcId="{5175E190-3C9D-41DF-8491-A9BD926C8202}" destId="{A08AF2AE-78EF-464F-A3C5-50814BA8C253}" srcOrd="1" destOrd="0" parTransId="{7E35365B-85AC-484E-97BE-137167FF1DFA}" sibTransId="{B8F0CA35-866E-46EE-A758-69E08126D772}"/>
    <dgm:cxn modelId="{26E761DA-FE15-4B23-B159-CB9F83EEBCEA}" type="presOf" srcId="{30F20876-99AF-485B-905F-72E0BD7A131A}" destId="{576E48A2-E700-4E02-9920-5BB42E6CED76}" srcOrd="0" destOrd="0" presId="urn:microsoft.com/office/officeart/2017/3/layout/DropPinTimeline"/>
    <dgm:cxn modelId="{A6F7C1E3-032E-404F-9D46-63D4A6709DCE}" srcId="{B7A5EDC0-D0A6-4DC3-B18E-A82215551237}" destId="{16109875-63B0-4635-B4EB-84A44B67497F}" srcOrd="2" destOrd="0" parTransId="{FA8644BF-4167-4A3D-AD19-260EC29C6848}" sibTransId="{CEA34291-FC04-4304-95C0-8298F61521F0}"/>
    <dgm:cxn modelId="{080032E6-7216-4AAB-9D71-CFD046A0A6C3}" srcId="{B7A5EDC0-D0A6-4DC3-B18E-A82215551237}" destId="{CE25F180-433B-46A3-B4AC-99A4E8409A54}" srcOrd="0" destOrd="0" parTransId="{BA2893F5-694E-48DB-BFE3-1C3C91392CBC}" sibTransId="{93D80106-04EA-4419-8E32-C132D4C91F3A}"/>
    <dgm:cxn modelId="{4F5688EE-B4E5-4A05-A598-AA6EB9A45D09}" srcId="{30F20876-99AF-485B-905F-72E0BD7A131A}" destId="{F92AE161-1B7C-4A5F-BFB6-D5A9318DAF1A}" srcOrd="1" destOrd="0" parTransId="{36B5E3FB-1265-4E30-9CE5-916117492A44}" sibTransId="{E9766E9C-48B5-4436-A15C-789B1BC9FB38}"/>
    <dgm:cxn modelId="{4A40F0F5-9A91-4872-AC69-1EACA3695769}" srcId="{5175E190-3C9D-41DF-8491-A9BD926C8202}" destId="{7F59BF66-73A6-49E7-8A99-9450C0AC8CAF}" srcOrd="2" destOrd="0" parTransId="{E05D4406-CED1-4F46-9B3B-52051C80F426}" sibTransId="{1E490DF9-E7D3-486F-A14F-6E7C83214051}"/>
    <dgm:cxn modelId="{0E150EFD-A6F3-47DA-9A08-5438CE275200}" srcId="{CDB72F9E-930B-4E8E-9232-C2836EDF11A2}" destId="{1F5F4CA4-49F0-43C9-B7D4-3C3EE18AB97E}" srcOrd="1" destOrd="0" parTransId="{391BA3F1-E131-467D-B80A-7687F6289A76}" sibTransId="{86E6FC29-FA68-40AA-B355-2295F23A8E30}"/>
    <dgm:cxn modelId="{06FB2CFD-2EB6-48D3-A633-1A26B97C6EE9}" srcId="{0474BBBD-193F-449A-B085-A5BD9F6D3F26}" destId="{C52EB918-F6C1-48A3-A28E-322921EB7612}" srcOrd="0" destOrd="0" parTransId="{79ECD6DD-A078-42ED-918C-E85AB75A09DB}" sibTransId="{DF7CADF1-4E8C-41D1-946F-75B349A8C701}"/>
    <dgm:cxn modelId="{D535E2FF-B817-479C-B439-53DA89489DC8}" type="presOf" srcId="{945ABE42-8B81-4BA3-A6AE-E74B3BD0D401}" destId="{7CA22ADF-AAB0-4D35-8B9A-6E60725732D4}" srcOrd="0" destOrd="1" presId="urn:microsoft.com/office/officeart/2017/3/layout/DropPinTimeline"/>
    <dgm:cxn modelId="{FE339D79-14B2-4C86-935F-3263A4A71A45}" type="presParOf" srcId="{FFF57DBC-C818-4A1C-AC66-66A162422717}" destId="{C3BEE008-9CE1-4EA9-A48E-2B1DCE59944F}" srcOrd="0" destOrd="0" presId="urn:microsoft.com/office/officeart/2017/3/layout/DropPinTimeline"/>
    <dgm:cxn modelId="{233A1969-5813-44C0-BF90-15F15A714981}" type="presParOf" srcId="{FFF57DBC-C818-4A1C-AC66-66A162422717}" destId="{D0751398-4502-455E-A8D9-32B596D23BD2}" srcOrd="1" destOrd="0" presId="urn:microsoft.com/office/officeart/2017/3/layout/DropPinTimeline"/>
    <dgm:cxn modelId="{685840DC-BA5F-438E-BE7E-CE4B543CE6B3}" type="presParOf" srcId="{D0751398-4502-455E-A8D9-32B596D23BD2}" destId="{31668C66-AE47-4DEB-AEFB-2DFBA388A070}" srcOrd="0" destOrd="0" presId="urn:microsoft.com/office/officeart/2017/3/layout/DropPinTimeline"/>
    <dgm:cxn modelId="{CFFAE595-5F19-421D-9828-CEA1B3648128}" type="presParOf" srcId="{31668C66-AE47-4DEB-AEFB-2DFBA388A070}" destId="{E202853D-BC26-4B9C-A57C-6CD6B3C0693B}" srcOrd="0" destOrd="0" presId="urn:microsoft.com/office/officeart/2017/3/layout/DropPinTimeline"/>
    <dgm:cxn modelId="{1A19706C-3694-44AD-B73B-6C43C0847391}" type="presParOf" srcId="{31668C66-AE47-4DEB-AEFB-2DFBA388A070}" destId="{845CFA7B-4FF6-46D7-988C-B426747D5D66}" srcOrd="1" destOrd="0" presId="urn:microsoft.com/office/officeart/2017/3/layout/DropPinTimeline"/>
    <dgm:cxn modelId="{506E2169-ABB5-4E75-8090-0B6C5F9B8BB8}" type="presParOf" srcId="{845CFA7B-4FF6-46D7-988C-B426747D5D66}" destId="{234B5E83-DC25-40FB-B0F6-B61ED80A2C99}" srcOrd="0" destOrd="0" presId="urn:microsoft.com/office/officeart/2017/3/layout/DropPinTimeline"/>
    <dgm:cxn modelId="{4BF3E7C4-11D4-43F6-9417-21CCE275C077}" type="presParOf" srcId="{845CFA7B-4FF6-46D7-988C-B426747D5D66}" destId="{3493D026-EF95-40A5-BA9F-0B257709BA3D}" srcOrd="1" destOrd="0" presId="urn:microsoft.com/office/officeart/2017/3/layout/DropPinTimeline"/>
    <dgm:cxn modelId="{E21198F0-FA9E-44BC-8E77-985F4AADFCE8}" type="presParOf" srcId="{31668C66-AE47-4DEB-AEFB-2DFBA388A070}" destId="{508C35ED-BC36-401E-9993-A6FEA444FFFB}" srcOrd="2" destOrd="0" presId="urn:microsoft.com/office/officeart/2017/3/layout/DropPinTimeline"/>
    <dgm:cxn modelId="{B15D2474-ED9E-4570-A496-0011A72C482F}" type="presParOf" srcId="{31668C66-AE47-4DEB-AEFB-2DFBA388A070}" destId="{576E48A2-E700-4E02-9920-5BB42E6CED76}" srcOrd="3" destOrd="0" presId="urn:microsoft.com/office/officeart/2017/3/layout/DropPinTimeline"/>
    <dgm:cxn modelId="{AA72D7B2-8EBA-4101-AAD0-F0C503DEFE99}" type="presParOf" srcId="{31668C66-AE47-4DEB-AEFB-2DFBA388A070}" destId="{CD62CDEE-A2AF-4EDB-8779-9A0079F66EA1}" srcOrd="4" destOrd="0" presId="urn:microsoft.com/office/officeart/2017/3/layout/DropPinTimeline"/>
    <dgm:cxn modelId="{5FCED3F2-BD6E-46DF-AE1B-5DFAFFDE7B26}" type="presParOf" srcId="{31668C66-AE47-4DEB-AEFB-2DFBA388A070}" destId="{48EF5C26-DCDA-4F19-A170-89364424BBF7}" srcOrd="5" destOrd="0" presId="urn:microsoft.com/office/officeart/2017/3/layout/DropPinTimeline"/>
    <dgm:cxn modelId="{2C8F062F-07D5-4373-BDCB-2DE52F37BA12}" type="presParOf" srcId="{D0751398-4502-455E-A8D9-32B596D23BD2}" destId="{403C0BB5-714A-4B60-807D-11145DDC2E65}" srcOrd="1" destOrd="0" presId="urn:microsoft.com/office/officeart/2017/3/layout/DropPinTimeline"/>
    <dgm:cxn modelId="{07AB6AAF-F4BC-48AC-8797-BAA13ECA0C8C}" type="presParOf" srcId="{D0751398-4502-455E-A8D9-32B596D23BD2}" destId="{53ACBC55-EE54-4D30-BEA9-46F5B96919CA}" srcOrd="2" destOrd="0" presId="urn:microsoft.com/office/officeart/2017/3/layout/DropPinTimeline"/>
    <dgm:cxn modelId="{6DE4644B-C519-4AB1-9285-BBBA7EEC3C90}" type="presParOf" srcId="{53ACBC55-EE54-4D30-BEA9-46F5B96919CA}" destId="{3AFD1E1A-C6F1-4BE7-A211-C77D1A23CFFE}" srcOrd="0" destOrd="0" presId="urn:microsoft.com/office/officeart/2017/3/layout/DropPinTimeline"/>
    <dgm:cxn modelId="{400D23CC-BDB6-4522-8210-71160622140C}" type="presParOf" srcId="{53ACBC55-EE54-4D30-BEA9-46F5B96919CA}" destId="{AD93F421-06A0-4DD6-95C9-1E4EEF96B7AC}" srcOrd="1" destOrd="0" presId="urn:microsoft.com/office/officeart/2017/3/layout/DropPinTimeline"/>
    <dgm:cxn modelId="{3AE4B163-E3F5-418B-BE9C-DA47749463F8}" type="presParOf" srcId="{AD93F421-06A0-4DD6-95C9-1E4EEF96B7AC}" destId="{7E342169-64C7-4063-A9B8-BA0C57B7C294}" srcOrd="0" destOrd="0" presId="urn:microsoft.com/office/officeart/2017/3/layout/DropPinTimeline"/>
    <dgm:cxn modelId="{A1BD72DC-27DB-468B-A93B-8DF5805D6A8D}" type="presParOf" srcId="{AD93F421-06A0-4DD6-95C9-1E4EEF96B7AC}" destId="{23FC30EE-29D4-4A2A-91E8-7AFD15F5185F}" srcOrd="1" destOrd="0" presId="urn:microsoft.com/office/officeart/2017/3/layout/DropPinTimeline"/>
    <dgm:cxn modelId="{46E67709-3D9B-4E33-8197-4AF3AC97A194}" type="presParOf" srcId="{53ACBC55-EE54-4D30-BEA9-46F5B96919CA}" destId="{CE3DE0AD-672E-4665-A270-2901CE8F681B}" srcOrd="2" destOrd="0" presId="urn:microsoft.com/office/officeart/2017/3/layout/DropPinTimeline"/>
    <dgm:cxn modelId="{6E2F41D6-A4C2-4A0F-8F20-F1CF60593FE7}" type="presParOf" srcId="{53ACBC55-EE54-4D30-BEA9-46F5B96919CA}" destId="{28779856-6713-4322-B806-3178F0DE6718}" srcOrd="3" destOrd="0" presId="urn:microsoft.com/office/officeart/2017/3/layout/DropPinTimeline"/>
    <dgm:cxn modelId="{3B8497BE-B666-44B2-A352-4942ACC6CAE8}" type="presParOf" srcId="{53ACBC55-EE54-4D30-BEA9-46F5B96919CA}" destId="{A8AF3C1A-39E2-4983-BD4B-F6567DFCA7FB}" srcOrd="4" destOrd="0" presId="urn:microsoft.com/office/officeart/2017/3/layout/DropPinTimeline"/>
    <dgm:cxn modelId="{6AFE02CD-90B3-4847-A4BA-E0970EEE56E6}" type="presParOf" srcId="{53ACBC55-EE54-4D30-BEA9-46F5B96919CA}" destId="{3E848012-7E97-4EA3-A48E-930B68F529D6}" srcOrd="5" destOrd="0" presId="urn:microsoft.com/office/officeart/2017/3/layout/DropPinTimeline"/>
    <dgm:cxn modelId="{997C50B1-195D-406D-876C-1C71DCC87E8B}" type="presParOf" srcId="{D0751398-4502-455E-A8D9-32B596D23BD2}" destId="{939B0CAA-537A-4615-802F-1FF9C4BC9859}" srcOrd="3" destOrd="0" presId="urn:microsoft.com/office/officeart/2017/3/layout/DropPinTimeline"/>
    <dgm:cxn modelId="{4D2A425F-6CD1-4700-A9F2-9243261348F0}" type="presParOf" srcId="{D0751398-4502-455E-A8D9-32B596D23BD2}" destId="{C3349F22-F721-487E-93CF-90D904B43FFE}" srcOrd="4" destOrd="0" presId="urn:microsoft.com/office/officeart/2017/3/layout/DropPinTimeline"/>
    <dgm:cxn modelId="{2D770EEC-B538-46DE-BFEB-AB079CF10E59}" type="presParOf" srcId="{C3349F22-F721-487E-93CF-90D904B43FFE}" destId="{F37FF554-A6F0-4AFA-BA6C-BC1E0EE0CF45}" srcOrd="0" destOrd="0" presId="urn:microsoft.com/office/officeart/2017/3/layout/DropPinTimeline"/>
    <dgm:cxn modelId="{793279BA-A26F-4B19-9C51-9703BF4EF84F}" type="presParOf" srcId="{C3349F22-F721-487E-93CF-90D904B43FFE}" destId="{526390D4-CC40-4EF9-A303-34863A7B076A}" srcOrd="1" destOrd="0" presId="urn:microsoft.com/office/officeart/2017/3/layout/DropPinTimeline"/>
    <dgm:cxn modelId="{7A69C33D-700E-4657-BE4D-97A5209BF02A}" type="presParOf" srcId="{526390D4-CC40-4EF9-A303-34863A7B076A}" destId="{A1AE3BDB-149A-4627-B76C-A001114DB105}" srcOrd="0" destOrd="0" presId="urn:microsoft.com/office/officeart/2017/3/layout/DropPinTimeline"/>
    <dgm:cxn modelId="{9B9BFDF6-68BD-4336-9B17-7D34B3AF7B68}" type="presParOf" srcId="{526390D4-CC40-4EF9-A303-34863A7B076A}" destId="{43F38886-BAC9-4052-B651-86EEFF843D0F}" srcOrd="1" destOrd="0" presId="urn:microsoft.com/office/officeart/2017/3/layout/DropPinTimeline"/>
    <dgm:cxn modelId="{DE679D7C-B0CE-49FB-8C61-C05B32036ED7}" type="presParOf" srcId="{C3349F22-F721-487E-93CF-90D904B43FFE}" destId="{3DFAE403-8453-4276-B27F-FCD9A99D8263}" srcOrd="2" destOrd="0" presId="urn:microsoft.com/office/officeart/2017/3/layout/DropPinTimeline"/>
    <dgm:cxn modelId="{786D7978-93DC-44F5-861F-E45AE943AF30}" type="presParOf" srcId="{C3349F22-F721-487E-93CF-90D904B43FFE}" destId="{46135F49-DFAC-4BF3-84F8-1BA48B75B387}" srcOrd="3" destOrd="0" presId="urn:microsoft.com/office/officeart/2017/3/layout/DropPinTimeline"/>
    <dgm:cxn modelId="{B7634F30-9FEF-43AE-B2B2-44B63D7E92C3}" type="presParOf" srcId="{C3349F22-F721-487E-93CF-90D904B43FFE}" destId="{7D39E74E-DC16-4C2F-9843-9611B07E31F6}" srcOrd="4" destOrd="0" presId="urn:microsoft.com/office/officeart/2017/3/layout/DropPinTimeline"/>
    <dgm:cxn modelId="{2428B806-CD8F-4D58-AB69-71948DC3977B}" type="presParOf" srcId="{C3349F22-F721-487E-93CF-90D904B43FFE}" destId="{801CE829-FF68-4D02-9B0C-DDC584BBBDCA}" srcOrd="5" destOrd="0" presId="urn:microsoft.com/office/officeart/2017/3/layout/DropPinTimeline"/>
    <dgm:cxn modelId="{CA858F26-4325-4B22-9450-91B8A155ECAA}" type="presParOf" srcId="{D0751398-4502-455E-A8D9-32B596D23BD2}" destId="{C604C3DF-9399-4EB7-9551-2ED68C8E60DA}" srcOrd="5" destOrd="0" presId="urn:microsoft.com/office/officeart/2017/3/layout/DropPinTimeline"/>
    <dgm:cxn modelId="{86BA4AB5-32CF-4276-BED4-A7894B7457E4}" type="presParOf" srcId="{D0751398-4502-455E-A8D9-32B596D23BD2}" destId="{04767D5C-7844-420F-96C6-D95FBEAA3F4D}" srcOrd="6" destOrd="0" presId="urn:microsoft.com/office/officeart/2017/3/layout/DropPinTimeline"/>
    <dgm:cxn modelId="{D531A0CA-9494-4AD0-BB04-28142D4984B5}" type="presParOf" srcId="{04767D5C-7844-420F-96C6-D95FBEAA3F4D}" destId="{CFBDD368-E5D6-49AD-9902-B51BA01BBFEE}" srcOrd="0" destOrd="0" presId="urn:microsoft.com/office/officeart/2017/3/layout/DropPinTimeline"/>
    <dgm:cxn modelId="{28EEF249-FD47-4575-8149-78B2BF4F69E3}" type="presParOf" srcId="{04767D5C-7844-420F-96C6-D95FBEAA3F4D}" destId="{777689EA-E44B-4993-96D5-712FEDF1BB4B}" srcOrd="1" destOrd="0" presId="urn:microsoft.com/office/officeart/2017/3/layout/DropPinTimeline"/>
    <dgm:cxn modelId="{89840367-0BB9-4C7E-A5E0-EB3CCFB8E89A}" type="presParOf" srcId="{777689EA-E44B-4993-96D5-712FEDF1BB4B}" destId="{B8743568-47F3-4496-B8A4-E38CE37998D1}" srcOrd="0" destOrd="0" presId="urn:microsoft.com/office/officeart/2017/3/layout/DropPinTimeline"/>
    <dgm:cxn modelId="{C174B14B-FE5E-4478-9DE7-9BEC3C57A5DD}" type="presParOf" srcId="{777689EA-E44B-4993-96D5-712FEDF1BB4B}" destId="{CCEB13E9-1EB5-4EF3-835A-FB1A1261571E}" srcOrd="1" destOrd="0" presId="urn:microsoft.com/office/officeart/2017/3/layout/DropPinTimeline"/>
    <dgm:cxn modelId="{12959B20-0BAF-4C6C-B6A1-1314B080D865}" type="presParOf" srcId="{04767D5C-7844-420F-96C6-D95FBEAA3F4D}" destId="{204D0F1F-AFEE-41DF-B861-F1B0BC8CF7E0}" srcOrd="2" destOrd="0" presId="urn:microsoft.com/office/officeart/2017/3/layout/DropPinTimeline"/>
    <dgm:cxn modelId="{54DFE1B8-FE6B-4693-9BCF-6A22FF407CD8}" type="presParOf" srcId="{04767D5C-7844-420F-96C6-D95FBEAA3F4D}" destId="{99AF7A8E-FB60-411B-BB17-4DA15246F3AD}" srcOrd="3" destOrd="0" presId="urn:microsoft.com/office/officeart/2017/3/layout/DropPinTimeline"/>
    <dgm:cxn modelId="{EA4F3762-1512-41A8-BA5F-9A322E1083C2}" type="presParOf" srcId="{04767D5C-7844-420F-96C6-D95FBEAA3F4D}" destId="{FA787832-F7A8-41F3-976E-70C5217A4AFC}" srcOrd="4" destOrd="0" presId="urn:microsoft.com/office/officeart/2017/3/layout/DropPinTimeline"/>
    <dgm:cxn modelId="{AADF600C-4957-46BF-9C9F-F8FDFF683677}" type="presParOf" srcId="{04767D5C-7844-420F-96C6-D95FBEAA3F4D}" destId="{63CC9AB6-F700-4E46-98A1-0FC3652805B4}" srcOrd="5" destOrd="0" presId="urn:microsoft.com/office/officeart/2017/3/layout/DropPinTimeline"/>
    <dgm:cxn modelId="{A4056457-6861-44DD-82D7-DB99AB2F622C}" type="presParOf" srcId="{D0751398-4502-455E-A8D9-32B596D23BD2}" destId="{7D02974E-3C54-4349-B90C-2EE7D160E376}" srcOrd="7" destOrd="0" presId="urn:microsoft.com/office/officeart/2017/3/layout/DropPinTimeline"/>
    <dgm:cxn modelId="{1211E791-BB74-4530-8C3C-8D464A225B53}" type="presParOf" srcId="{D0751398-4502-455E-A8D9-32B596D23BD2}" destId="{08B39555-4B11-4E30-9BF8-E2C2076CD36D}" srcOrd="8" destOrd="0" presId="urn:microsoft.com/office/officeart/2017/3/layout/DropPinTimeline"/>
    <dgm:cxn modelId="{A3F07172-24BB-4B7D-91DA-45B49C3CD400}" type="presParOf" srcId="{08B39555-4B11-4E30-9BF8-E2C2076CD36D}" destId="{1F99B8B5-FA57-4EB4-95D4-9AFFDB12301D}" srcOrd="0" destOrd="0" presId="urn:microsoft.com/office/officeart/2017/3/layout/DropPinTimeline"/>
    <dgm:cxn modelId="{D2517C4C-609B-442B-8C8D-A6FE4B258150}" type="presParOf" srcId="{08B39555-4B11-4E30-9BF8-E2C2076CD36D}" destId="{A572B0D0-7627-45AE-A532-5FA7A1712F95}" srcOrd="1" destOrd="0" presId="urn:microsoft.com/office/officeart/2017/3/layout/DropPinTimeline"/>
    <dgm:cxn modelId="{33DDBD6F-CBF4-45DE-86AB-6409C837B964}" type="presParOf" srcId="{A572B0D0-7627-45AE-A532-5FA7A1712F95}" destId="{7942D4AD-E2AD-466B-8917-7B18C52563DF}" srcOrd="0" destOrd="0" presId="urn:microsoft.com/office/officeart/2017/3/layout/DropPinTimeline"/>
    <dgm:cxn modelId="{5A53A4EE-C6B1-413A-90B6-6275AD0FD113}" type="presParOf" srcId="{A572B0D0-7627-45AE-A532-5FA7A1712F95}" destId="{6238BDAE-B564-4C4E-AE09-AA3E57EDF76D}" srcOrd="1" destOrd="0" presId="urn:microsoft.com/office/officeart/2017/3/layout/DropPinTimeline"/>
    <dgm:cxn modelId="{7D9E5D42-0890-42F7-9D38-22682D8DC167}" type="presParOf" srcId="{08B39555-4B11-4E30-9BF8-E2C2076CD36D}" destId="{7CA22ADF-AAB0-4D35-8B9A-6E60725732D4}" srcOrd="2" destOrd="0" presId="urn:microsoft.com/office/officeart/2017/3/layout/DropPinTimeline"/>
    <dgm:cxn modelId="{8559880F-8204-4CD6-B5A6-A1D83F3A0AA4}" type="presParOf" srcId="{08B39555-4B11-4E30-9BF8-E2C2076CD36D}" destId="{6034CFA1-8433-45C3-BE6A-3A9E0D188824}" srcOrd="3" destOrd="0" presId="urn:microsoft.com/office/officeart/2017/3/layout/DropPinTimeline"/>
    <dgm:cxn modelId="{48CEF7C4-D512-433D-A218-1DEACA22A219}" type="presParOf" srcId="{08B39555-4B11-4E30-9BF8-E2C2076CD36D}" destId="{716D27BE-E510-4CBF-A71A-FAD3F6E2E42A}" srcOrd="4" destOrd="0" presId="urn:microsoft.com/office/officeart/2017/3/layout/DropPinTimeline"/>
    <dgm:cxn modelId="{81890DBB-215D-4C36-A3CA-745E7598C7EE}" type="presParOf" srcId="{08B39555-4B11-4E30-9BF8-E2C2076CD36D}" destId="{E723A3AF-7B65-462B-8048-220FAD9F69A7}" srcOrd="5" destOrd="0" presId="urn:microsoft.com/office/officeart/2017/3/layout/DropPinTimeline"/>
    <dgm:cxn modelId="{60763AB9-0671-4679-8DA5-C5FD0217B8ED}" type="presParOf" srcId="{D0751398-4502-455E-A8D9-32B596D23BD2}" destId="{A5F26C85-5617-47DA-9972-40C6706C3555}" srcOrd="9" destOrd="0" presId="urn:microsoft.com/office/officeart/2017/3/layout/DropPinTimeline"/>
    <dgm:cxn modelId="{3BB00D38-EEE7-4ED2-9458-52011CCF2FB1}" type="presParOf" srcId="{D0751398-4502-455E-A8D9-32B596D23BD2}" destId="{911EE9D9-1623-49BD-A49C-FA71BAC75DF9}" srcOrd="10" destOrd="0" presId="urn:microsoft.com/office/officeart/2017/3/layout/DropPinTimeline"/>
    <dgm:cxn modelId="{B7F2B428-B643-4EF8-AF05-F5B976C61541}" type="presParOf" srcId="{911EE9D9-1623-49BD-A49C-FA71BAC75DF9}" destId="{636C1557-3375-46E3-B889-9C9FBB5E83E3}" srcOrd="0" destOrd="0" presId="urn:microsoft.com/office/officeart/2017/3/layout/DropPinTimeline"/>
    <dgm:cxn modelId="{3769B884-14DE-4487-B530-5ACD953AEBFE}" type="presParOf" srcId="{911EE9D9-1623-49BD-A49C-FA71BAC75DF9}" destId="{4FD902C1-D951-4AD4-98F5-CEC450C24533}" srcOrd="1" destOrd="0" presId="urn:microsoft.com/office/officeart/2017/3/layout/DropPinTimeline"/>
    <dgm:cxn modelId="{2772A530-0511-41F0-AA0B-43EB244D07C6}" type="presParOf" srcId="{4FD902C1-D951-4AD4-98F5-CEC450C24533}" destId="{73C5AED5-5345-4BFF-B86F-364B95DCD31B}" srcOrd="0" destOrd="0" presId="urn:microsoft.com/office/officeart/2017/3/layout/DropPinTimeline"/>
    <dgm:cxn modelId="{07696C20-6647-4CA1-8285-736547B7ECA4}" type="presParOf" srcId="{4FD902C1-D951-4AD4-98F5-CEC450C24533}" destId="{EEEE4ED7-6334-49DE-B622-42DAC7398275}" srcOrd="1" destOrd="0" presId="urn:microsoft.com/office/officeart/2017/3/layout/DropPinTimeline"/>
    <dgm:cxn modelId="{74234B30-7DAC-4604-A44A-5318C958BE49}" type="presParOf" srcId="{911EE9D9-1623-49BD-A49C-FA71BAC75DF9}" destId="{E99D0987-BEEA-4310-9339-FD04AF48965F}" srcOrd="2" destOrd="0" presId="urn:microsoft.com/office/officeart/2017/3/layout/DropPinTimeline"/>
    <dgm:cxn modelId="{2F9FB522-EA2A-4A79-9911-CEF63D59859E}" type="presParOf" srcId="{911EE9D9-1623-49BD-A49C-FA71BAC75DF9}" destId="{097559C2-1B44-457B-A2A8-A2873584B89E}" srcOrd="3" destOrd="0" presId="urn:microsoft.com/office/officeart/2017/3/layout/DropPinTimeline"/>
    <dgm:cxn modelId="{C18363E5-DAAC-48EA-98F2-539B32637B1C}" type="presParOf" srcId="{911EE9D9-1623-49BD-A49C-FA71BAC75DF9}" destId="{188364FB-33A2-4649-BCDD-6B7FE363E559}" srcOrd="4" destOrd="0" presId="urn:microsoft.com/office/officeart/2017/3/layout/DropPinTimeline"/>
    <dgm:cxn modelId="{AFC6A580-F786-4CF9-98D7-AB02AFC0DFE4}" type="presParOf" srcId="{911EE9D9-1623-49BD-A49C-FA71BAC75DF9}" destId="{BBA032BE-FF2D-4306-9207-E061BCB2C48E}" srcOrd="5" destOrd="0" presId="urn:microsoft.com/office/officeart/2017/3/layout/DropPinTimeline"/>
    <dgm:cxn modelId="{1FB1BFBA-D97E-4518-9BC5-88B4DB14E1DE}" type="presParOf" srcId="{D0751398-4502-455E-A8D9-32B596D23BD2}" destId="{E93D84F7-02EF-443D-9293-3F74DE3A2020}" srcOrd="11" destOrd="0" presId="urn:microsoft.com/office/officeart/2017/3/layout/DropPinTimeline"/>
    <dgm:cxn modelId="{F6043965-753D-45D4-A30E-F30D51CD57DA}" type="presParOf" srcId="{D0751398-4502-455E-A8D9-32B596D23BD2}" destId="{CCD9551B-14DD-486E-BE40-D8311A4D744D}" srcOrd="12" destOrd="0" presId="urn:microsoft.com/office/officeart/2017/3/layout/DropPinTimeline"/>
    <dgm:cxn modelId="{B1DDC558-D045-4564-8DBB-5A1BE49D8897}" type="presParOf" srcId="{CCD9551B-14DD-486E-BE40-D8311A4D744D}" destId="{2822B49B-F956-4329-8AC4-572A2E3CF757}" srcOrd="0" destOrd="0" presId="urn:microsoft.com/office/officeart/2017/3/layout/DropPinTimeline"/>
    <dgm:cxn modelId="{E0AE5A07-5492-4578-BC06-F65C5815CBA0}" type="presParOf" srcId="{CCD9551B-14DD-486E-BE40-D8311A4D744D}" destId="{1A945ACA-A1F8-48EF-A346-80628C512E13}" srcOrd="1" destOrd="0" presId="urn:microsoft.com/office/officeart/2017/3/layout/DropPinTimeline"/>
    <dgm:cxn modelId="{051E34A4-D982-4C10-93FD-A110FD9A8E92}" type="presParOf" srcId="{1A945ACA-A1F8-48EF-A346-80628C512E13}" destId="{232EFD34-0B2B-4CE2-A19F-09CAA6D97E42}" srcOrd="0" destOrd="0" presId="urn:microsoft.com/office/officeart/2017/3/layout/DropPinTimeline"/>
    <dgm:cxn modelId="{CD42CC2B-CE42-48F1-A535-BC104699A84F}" type="presParOf" srcId="{1A945ACA-A1F8-48EF-A346-80628C512E13}" destId="{321C19A3-1708-40FB-8013-B6DFB7700256}" srcOrd="1" destOrd="0" presId="urn:microsoft.com/office/officeart/2017/3/layout/DropPinTimeline"/>
    <dgm:cxn modelId="{17987304-5BAD-45D6-AA83-D0F9353FE308}" type="presParOf" srcId="{CCD9551B-14DD-486E-BE40-D8311A4D744D}" destId="{CBD2E81F-E42E-4B07-8416-65476F4F1E38}" srcOrd="2" destOrd="0" presId="urn:microsoft.com/office/officeart/2017/3/layout/DropPinTimeline"/>
    <dgm:cxn modelId="{5847780C-0D31-4614-A8AC-F8B30FB3FA0A}" type="presParOf" srcId="{CCD9551B-14DD-486E-BE40-D8311A4D744D}" destId="{CD8C69A7-2B0E-4970-80DE-40C8EF62B07E}" srcOrd="3" destOrd="0" presId="urn:microsoft.com/office/officeart/2017/3/layout/DropPinTimeline"/>
    <dgm:cxn modelId="{DDAFBD73-A640-40BF-9A12-02DBCE6B2DE2}" type="presParOf" srcId="{CCD9551B-14DD-486E-BE40-D8311A4D744D}" destId="{C33F6B93-268B-4E3B-9EC5-17006EDA7F97}" srcOrd="4" destOrd="0" presId="urn:microsoft.com/office/officeart/2017/3/layout/DropPinTimeline"/>
    <dgm:cxn modelId="{9F3C0A5E-BA8E-4C13-9261-6CC43CA9B91C}" type="presParOf" srcId="{CCD9551B-14DD-486E-BE40-D8311A4D744D}" destId="{3A6CC58B-F236-48D7-8E33-29A99D4A1DE0}"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1419EC9-A390-44FD-9EA9-F82A4666C5B3}" type="doc">
      <dgm:prSet loTypeId="urn:microsoft.com/office/officeart/2017/3/layout/DropPinTimeline" loCatId="timeline" qsTypeId="urn:microsoft.com/office/officeart/2005/8/quickstyle/simple1" qsCatId="simple" csTypeId="urn:microsoft.com/office/officeart/2005/8/colors/accent1_2" csCatId="accent1" phldr="1"/>
      <dgm:spPr/>
      <dgm:t>
        <a:bodyPr/>
        <a:lstStyle/>
        <a:p>
          <a:endParaRPr lang="en-US"/>
        </a:p>
      </dgm:t>
    </dgm:pt>
    <dgm:pt modelId="{30F20876-99AF-485B-905F-72E0BD7A131A}">
      <dgm:prSet phldrT="[Text]" phldr="0"/>
      <dgm:spPr/>
      <dgm:t>
        <a:bodyPr/>
        <a:lstStyle/>
        <a:p>
          <a:pPr algn="l">
            <a:lnSpc>
              <a:spcPct val="90000"/>
            </a:lnSpc>
            <a:defRPr b="1"/>
          </a:pPr>
          <a:r>
            <a:rPr lang="en-US" sz="1600">
              <a:solidFill>
                <a:srgbClr val="F2F2F2"/>
              </a:solidFill>
              <a:latin typeface="Avenir Next LT Pro"/>
              <a:ea typeface="+mn-ea"/>
              <a:cs typeface="+mn-cs"/>
            </a:rPr>
            <a:t>GIL Documentation Migration</a:t>
          </a:r>
          <a:endParaRPr lang="en-US" sz="1600">
            <a:solidFill>
              <a:srgbClr val="F2F2F2"/>
            </a:solidFill>
            <a:ea typeface="+mn-ea"/>
            <a:cs typeface="+mn-cs"/>
          </a:endParaRPr>
        </a:p>
      </dgm:t>
    </dgm:pt>
    <dgm:pt modelId="{4AD32DE1-6AEE-4810-9D55-55CBC06C29EE}" type="parTrans" cxnId="{8F720A0F-1FAA-421E-983E-E7E909CA3D42}">
      <dgm:prSet/>
      <dgm:spPr/>
      <dgm:t>
        <a:bodyPr/>
        <a:lstStyle/>
        <a:p>
          <a:endParaRPr lang="en-US"/>
        </a:p>
      </dgm:t>
    </dgm:pt>
    <dgm:pt modelId="{7CE21FAB-9D02-41E0-8552-AC2C33EB8668}" type="sibTrans" cxnId="{8F720A0F-1FAA-421E-983E-E7E909CA3D42}">
      <dgm:prSet/>
      <dgm:spPr/>
      <dgm:t>
        <a:bodyPr/>
        <a:lstStyle/>
        <a:p>
          <a:endParaRPr lang="en-US"/>
        </a:p>
      </dgm:t>
    </dgm:pt>
    <dgm:pt modelId="{A3E9EAEF-7485-43C9-B6F5-5AA1B7E16D79}">
      <dgm:prSet phldrT="[Text]" phldr="0"/>
      <dgm:spPr/>
      <dgm:t>
        <a:bodyPr/>
        <a:lstStyle/>
        <a:p>
          <a:pPr algn="l">
            <a:lnSpc>
              <a:spcPct val="90000"/>
            </a:lnSpc>
          </a:pPr>
          <a:r>
            <a:rPr lang="en-US" sz="1200">
              <a:solidFill>
                <a:srgbClr val="F2F2F2"/>
              </a:solidFill>
              <a:latin typeface="Avenir Next LT Pro"/>
              <a:ea typeface="+mn-ea"/>
              <a:cs typeface="+mn-cs"/>
            </a:rPr>
            <a:t>2026</a:t>
          </a:r>
          <a:endParaRPr lang="en-US" sz="1200">
            <a:solidFill>
              <a:srgbClr val="F2F2F2"/>
            </a:solidFill>
            <a:ea typeface="+mn-ea"/>
            <a:cs typeface="+mn-cs"/>
          </a:endParaRPr>
        </a:p>
      </dgm:t>
    </dgm:pt>
    <dgm:pt modelId="{98CF1F08-F30D-4473-8BF2-D1ECC2EC8729}" type="parTrans" cxnId="{D71CD6AB-EB09-404A-A1F7-01903F1FE6B4}">
      <dgm:prSet/>
      <dgm:spPr/>
      <dgm:t>
        <a:bodyPr/>
        <a:lstStyle/>
        <a:p>
          <a:endParaRPr lang="en-US"/>
        </a:p>
      </dgm:t>
    </dgm:pt>
    <dgm:pt modelId="{28F30A30-DC30-4EAF-975A-74108733FE2E}" type="sibTrans" cxnId="{D71CD6AB-EB09-404A-A1F7-01903F1FE6B4}">
      <dgm:prSet/>
      <dgm:spPr/>
      <dgm:t>
        <a:bodyPr/>
        <a:lstStyle/>
        <a:p>
          <a:endParaRPr lang="en-US"/>
        </a:p>
      </dgm:t>
    </dgm:pt>
    <dgm:pt modelId="{17183DEA-E54A-4F44-9EB9-B40211FD6950}">
      <dgm:prSet phldrT="[Text]" phldr="0"/>
      <dgm:spPr/>
      <dgm:t>
        <a:bodyPr/>
        <a:lstStyle/>
        <a:p>
          <a:pPr algn="l">
            <a:lnSpc>
              <a:spcPct val="90000"/>
            </a:lnSpc>
            <a:defRPr b="1"/>
          </a:pPr>
          <a:r>
            <a:rPr lang="en-US" sz="1600">
              <a:solidFill>
                <a:srgbClr val="F2F2F2"/>
              </a:solidFill>
              <a:latin typeface="Avenir Next LT Pro"/>
              <a:ea typeface="+mn-ea"/>
              <a:cs typeface="+mn-cs"/>
            </a:rPr>
            <a:t>Training Initiatives</a:t>
          </a:r>
        </a:p>
      </dgm:t>
    </dgm:pt>
    <dgm:pt modelId="{1C5BC281-1937-4428-BB5C-774E68250946}" type="parTrans" cxnId="{54EAEF43-1A17-4E6D-B1A6-543A5400C3D4}">
      <dgm:prSet/>
      <dgm:spPr/>
      <dgm:t>
        <a:bodyPr/>
        <a:lstStyle/>
        <a:p>
          <a:endParaRPr lang="en-US"/>
        </a:p>
      </dgm:t>
    </dgm:pt>
    <dgm:pt modelId="{9BAEA090-3D7C-4A81-924E-D6AA06016E06}" type="sibTrans" cxnId="{54EAEF43-1A17-4E6D-B1A6-543A5400C3D4}">
      <dgm:prSet/>
      <dgm:spPr/>
      <dgm:t>
        <a:bodyPr/>
        <a:lstStyle/>
        <a:p>
          <a:endParaRPr lang="en-US"/>
        </a:p>
      </dgm:t>
    </dgm:pt>
    <dgm:pt modelId="{0474BBBD-193F-449A-B085-A5BD9F6D3F26}">
      <dgm:prSet phldrT="[Text]" phldr="0"/>
      <dgm:spPr/>
      <dgm:t>
        <a:bodyPr/>
        <a:lstStyle/>
        <a:p>
          <a:pPr algn="l">
            <a:lnSpc>
              <a:spcPct val="90000"/>
            </a:lnSpc>
            <a:defRPr b="1"/>
          </a:pPr>
          <a:r>
            <a:rPr lang="en-US" sz="1600">
              <a:solidFill>
                <a:srgbClr val="000000"/>
              </a:solidFill>
              <a:latin typeface="Avenir Next LT Pro"/>
              <a:ea typeface="+mn-ea"/>
              <a:cs typeface="+mn-cs"/>
            </a:rPr>
            <a:t>Rapido</a:t>
          </a:r>
          <a:endParaRPr lang="en-US" sz="1600">
            <a:solidFill>
              <a:srgbClr val="000000"/>
            </a:solidFill>
            <a:ea typeface="+mn-ea"/>
            <a:cs typeface="+mn-cs"/>
          </a:endParaRPr>
        </a:p>
      </dgm:t>
    </dgm:pt>
    <dgm:pt modelId="{51F79B97-D369-40BC-9B71-A49A0662F98B}" type="parTrans" cxnId="{925C7804-8A5F-4CD1-A65C-76107E0317A0}">
      <dgm:prSet/>
      <dgm:spPr/>
      <dgm:t>
        <a:bodyPr/>
        <a:lstStyle/>
        <a:p>
          <a:endParaRPr lang="en-US"/>
        </a:p>
      </dgm:t>
    </dgm:pt>
    <dgm:pt modelId="{A89AEAE6-2ACC-47D2-B698-B956A6519FA9}" type="sibTrans" cxnId="{925C7804-8A5F-4CD1-A65C-76107E0317A0}">
      <dgm:prSet/>
      <dgm:spPr/>
      <dgm:t>
        <a:bodyPr/>
        <a:lstStyle/>
        <a:p>
          <a:endParaRPr lang="en-US"/>
        </a:p>
      </dgm:t>
    </dgm:pt>
    <dgm:pt modelId="{C52EB918-F6C1-48A3-A28E-322921EB7612}">
      <dgm:prSet phldrT="[Text]" phldr="0"/>
      <dgm:spPr/>
      <dgm:t>
        <a:bodyPr/>
        <a:lstStyle/>
        <a:p>
          <a:pPr algn="l">
            <a:lnSpc>
              <a:spcPct val="90000"/>
            </a:lnSpc>
          </a:pPr>
          <a:r>
            <a:rPr lang="en-US" sz="1200">
              <a:solidFill>
                <a:srgbClr val="000000"/>
              </a:solidFill>
              <a:latin typeface="Avenir Next LT Pro"/>
              <a:ea typeface="+mn-ea"/>
              <a:cs typeface="+mn-cs"/>
            </a:rPr>
            <a:t>Summer 2026 – Demo/Training</a:t>
          </a:r>
        </a:p>
      </dgm:t>
    </dgm:pt>
    <dgm:pt modelId="{79ECD6DD-A078-42ED-918C-E85AB75A09DB}" type="parTrans" cxnId="{06FB2CFD-2EB6-48D3-A633-1A26B97C6EE9}">
      <dgm:prSet/>
      <dgm:spPr/>
      <dgm:t>
        <a:bodyPr/>
        <a:lstStyle/>
        <a:p>
          <a:endParaRPr lang="en-US"/>
        </a:p>
      </dgm:t>
    </dgm:pt>
    <dgm:pt modelId="{DF7CADF1-4E8C-41D1-946F-75B349A8C701}" type="sibTrans" cxnId="{06FB2CFD-2EB6-48D3-A633-1A26B97C6EE9}">
      <dgm:prSet/>
      <dgm:spPr/>
      <dgm:t>
        <a:bodyPr/>
        <a:lstStyle/>
        <a:p>
          <a:endParaRPr lang="en-US"/>
        </a:p>
      </dgm:t>
    </dgm:pt>
    <dgm:pt modelId="{CDB72F9E-930B-4E8E-9232-C2836EDF11A2}">
      <dgm:prSet phldr="0"/>
      <dgm:spPr/>
      <dgm:t>
        <a:bodyPr/>
        <a:lstStyle/>
        <a:p>
          <a:pPr algn="l">
            <a:lnSpc>
              <a:spcPct val="90000"/>
            </a:lnSpc>
            <a:defRPr b="1"/>
          </a:pPr>
          <a:r>
            <a:rPr lang="en-US" sz="1600">
              <a:solidFill>
                <a:srgbClr val="F2F2F2"/>
              </a:solidFill>
              <a:latin typeface="Avenir Next LT Pro"/>
              <a:ea typeface="+mn-ea"/>
              <a:cs typeface="+mn-cs"/>
            </a:rPr>
            <a:t>Primo NDE</a:t>
          </a:r>
        </a:p>
      </dgm:t>
    </dgm:pt>
    <dgm:pt modelId="{DEB42B1B-2F20-49C2-AB78-E16A950703FD}" type="parTrans" cxnId="{1ADA7F86-E8AD-4B41-B4B6-E2F3880E1F2C}">
      <dgm:prSet/>
      <dgm:spPr/>
      <dgm:t>
        <a:bodyPr/>
        <a:lstStyle/>
        <a:p>
          <a:endParaRPr lang="en-US"/>
        </a:p>
      </dgm:t>
    </dgm:pt>
    <dgm:pt modelId="{240A8E75-0242-44A9-8D20-6CF8C8F45758}" type="sibTrans" cxnId="{1ADA7F86-E8AD-4B41-B4B6-E2F3880E1F2C}">
      <dgm:prSet/>
      <dgm:spPr/>
      <dgm:t>
        <a:bodyPr/>
        <a:lstStyle/>
        <a:p>
          <a:endParaRPr lang="en-US"/>
        </a:p>
      </dgm:t>
    </dgm:pt>
    <dgm:pt modelId="{C51ADA85-B4E6-40E2-858D-8041326A82F0}">
      <dgm:prSet phldr="0"/>
      <dgm:spPr/>
      <dgm:t>
        <a:bodyPr/>
        <a:lstStyle/>
        <a:p>
          <a:pPr algn="l">
            <a:lnSpc>
              <a:spcPct val="90000"/>
            </a:lnSpc>
          </a:pPr>
          <a:r>
            <a:rPr lang="en-US" sz="1200">
              <a:solidFill>
                <a:srgbClr val="F2F2F2"/>
              </a:solidFill>
              <a:latin typeface="Avenir Next LT Pro"/>
              <a:ea typeface="+mn-ea"/>
              <a:cs typeface="+mn-cs"/>
            </a:rPr>
            <a:t>Committees, </a:t>
          </a:r>
          <a:r>
            <a:rPr lang="en-US" sz="1200" err="1">
              <a:solidFill>
                <a:srgbClr val="F2F2F2"/>
              </a:solidFill>
              <a:latin typeface="Avenir Next LT Pro"/>
              <a:ea typeface="+mn-ea"/>
              <a:cs typeface="+mn-cs"/>
            </a:rPr>
            <a:t>ExLibris</a:t>
          </a:r>
          <a:r>
            <a:rPr lang="en-US" sz="1200">
              <a:solidFill>
                <a:srgbClr val="F2F2F2"/>
              </a:solidFill>
              <a:latin typeface="Avenir Next LT Pro"/>
              <a:ea typeface="+mn-ea"/>
              <a:cs typeface="+mn-cs"/>
            </a:rPr>
            <a:t>, &amp; GIL</a:t>
          </a:r>
          <a:endParaRPr lang="en-US" sz="1200">
            <a:solidFill>
              <a:srgbClr val="F2F2F2"/>
            </a:solidFill>
            <a:ea typeface="+mn-ea"/>
            <a:cs typeface="+mn-cs"/>
          </a:endParaRPr>
        </a:p>
      </dgm:t>
    </dgm:pt>
    <dgm:pt modelId="{4F3C1B32-1F4E-45C5-871B-213B6D3DC45F}" type="parTrans" cxnId="{FE377669-4BA2-427A-B9DB-FC53E9AA34F7}">
      <dgm:prSet/>
      <dgm:spPr/>
      <dgm:t>
        <a:bodyPr/>
        <a:lstStyle/>
        <a:p>
          <a:endParaRPr lang="en-US"/>
        </a:p>
      </dgm:t>
    </dgm:pt>
    <dgm:pt modelId="{71486087-7BE8-41FC-9701-824DB79B0863}" type="sibTrans" cxnId="{FE377669-4BA2-427A-B9DB-FC53E9AA34F7}">
      <dgm:prSet/>
      <dgm:spPr/>
      <dgm:t>
        <a:bodyPr/>
        <a:lstStyle/>
        <a:p>
          <a:endParaRPr lang="en-US"/>
        </a:p>
      </dgm:t>
    </dgm:pt>
    <dgm:pt modelId="{44814878-1A07-42E2-B29A-9FFD3D44FE9B}">
      <dgm:prSet phldr="0"/>
      <dgm:spPr/>
      <dgm:t>
        <a:bodyPr/>
        <a:lstStyle/>
        <a:p>
          <a:pPr algn="l">
            <a:lnSpc>
              <a:spcPct val="90000"/>
            </a:lnSpc>
          </a:pPr>
          <a:r>
            <a:rPr lang="en-US" sz="1200">
              <a:solidFill>
                <a:srgbClr val="F2F2F2"/>
              </a:solidFill>
              <a:latin typeface="Calibri"/>
              <a:ea typeface="Calibri"/>
              <a:cs typeface="Calibri"/>
            </a:rPr>
            <a:t>2026</a:t>
          </a:r>
        </a:p>
      </dgm:t>
    </dgm:pt>
    <dgm:pt modelId="{6DE6BD0A-3BFC-46E3-B000-1839D4D68F83}" type="parTrans" cxnId="{F3E12377-FDFE-476F-9A70-9222CC9390B5}">
      <dgm:prSet/>
      <dgm:spPr/>
      <dgm:t>
        <a:bodyPr/>
        <a:lstStyle/>
        <a:p>
          <a:endParaRPr lang="en-US"/>
        </a:p>
      </dgm:t>
    </dgm:pt>
    <dgm:pt modelId="{8C1903F4-3471-4C6D-9ECA-3F7E37F0C9BD}" type="sibTrans" cxnId="{F3E12377-FDFE-476F-9A70-9222CC9390B5}">
      <dgm:prSet/>
      <dgm:spPr/>
      <dgm:t>
        <a:bodyPr/>
        <a:lstStyle/>
        <a:p>
          <a:endParaRPr lang="en-US"/>
        </a:p>
      </dgm:t>
    </dgm:pt>
    <dgm:pt modelId="{F92AE161-1B7C-4A5F-BFB6-D5A9318DAF1A}">
      <dgm:prSet phldr="0"/>
      <dgm:spPr/>
      <dgm:t>
        <a:bodyPr/>
        <a:lstStyle/>
        <a:p>
          <a:pPr algn="l">
            <a:lnSpc>
              <a:spcPct val="90000"/>
            </a:lnSpc>
          </a:pPr>
          <a:r>
            <a:rPr lang="en-US" sz="1200" b="0">
              <a:solidFill>
                <a:srgbClr val="F2F2F2"/>
              </a:solidFill>
              <a:latin typeface="Avenir Next LT Pro"/>
              <a:ea typeface="+mn-ea"/>
              <a:cs typeface="+mn-cs"/>
            </a:rPr>
            <a:t>GIL &amp; Committees</a:t>
          </a:r>
        </a:p>
      </dgm:t>
    </dgm:pt>
    <dgm:pt modelId="{36B5E3FB-1265-4E30-9CE5-916117492A44}" type="parTrans" cxnId="{4F5688EE-B4E5-4A05-A598-AA6EB9A45D09}">
      <dgm:prSet/>
      <dgm:spPr/>
      <dgm:t>
        <a:bodyPr/>
        <a:lstStyle/>
        <a:p>
          <a:endParaRPr lang="en-US"/>
        </a:p>
      </dgm:t>
    </dgm:pt>
    <dgm:pt modelId="{E9766E9C-48B5-4436-A15C-789B1BC9FB38}" type="sibTrans" cxnId="{4F5688EE-B4E5-4A05-A598-AA6EB9A45D09}">
      <dgm:prSet/>
      <dgm:spPr/>
      <dgm:t>
        <a:bodyPr/>
        <a:lstStyle/>
        <a:p>
          <a:endParaRPr lang="en-US"/>
        </a:p>
      </dgm:t>
    </dgm:pt>
    <dgm:pt modelId="{D5ACABC3-642D-48B3-B3A7-546B4D9F86A2}">
      <dgm:prSet phldr="0"/>
      <dgm:spPr/>
      <dgm:t>
        <a:bodyPr/>
        <a:lstStyle/>
        <a:p>
          <a:pPr algn="l">
            <a:lnSpc>
              <a:spcPct val="90000"/>
            </a:lnSpc>
            <a:defRPr b="1"/>
          </a:pPr>
          <a:r>
            <a:rPr lang="en-US" sz="1600">
              <a:solidFill>
                <a:srgbClr val="F2F2F2"/>
              </a:solidFill>
              <a:latin typeface="Avenir Next LT Pro"/>
              <a:ea typeface="+mn-ea"/>
              <a:cs typeface="+mn-cs"/>
            </a:rPr>
            <a:t>Institutional Check-Ins</a:t>
          </a:r>
        </a:p>
      </dgm:t>
    </dgm:pt>
    <dgm:pt modelId="{0D151546-0DFC-4D76-A230-366EF16F871C}" type="parTrans" cxnId="{9BF81BD1-89DB-4188-BCD0-5384FB173378}">
      <dgm:prSet/>
      <dgm:spPr/>
      <dgm:t>
        <a:bodyPr/>
        <a:lstStyle/>
        <a:p>
          <a:endParaRPr lang="en-US"/>
        </a:p>
      </dgm:t>
    </dgm:pt>
    <dgm:pt modelId="{4575AECA-5F56-4E2C-A6D3-5B9A2B7D083C}" type="sibTrans" cxnId="{9BF81BD1-89DB-4188-BCD0-5384FB173378}">
      <dgm:prSet/>
      <dgm:spPr/>
      <dgm:t>
        <a:bodyPr/>
        <a:lstStyle/>
        <a:p>
          <a:endParaRPr lang="en-US"/>
        </a:p>
      </dgm:t>
    </dgm:pt>
    <dgm:pt modelId="{0FCAA8CB-5731-4D6F-8098-732190A37BFB}">
      <dgm:prSet phldr="0"/>
      <dgm:spPr/>
      <dgm:t>
        <a:bodyPr/>
        <a:lstStyle/>
        <a:p>
          <a:pPr algn="l">
            <a:lnSpc>
              <a:spcPct val="90000"/>
            </a:lnSpc>
          </a:pPr>
          <a:r>
            <a:rPr lang="en-US" sz="1200">
              <a:solidFill>
                <a:srgbClr val="F2F2F2"/>
              </a:solidFill>
              <a:latin typeface="Avenir Next LT Pro"/>
              <a:ea typeface="+mn-ea"/>
              <a:cs typeface="+mn-cs"/>
            </a:rPr>
            <a:t>GIL &amp; Libraries</a:t>
          </a:r>
        </a:p>
      </dgm:t>
    </dgm:pt>
    <dgm:pt modelId="{C50EC117-E6A9-4F2C-9DF0-AB9D731CF01E}" type="parTrans" cxnId="{BC6AEE81-DF4D-438B-AA19-06942D1EBA0F}">
      <dgm:prSet/>
      <dgm:spPr/>
      <dgm:t>
        <a:bodyPr/>
        <a:lstStyle/>
        <a:p>
          <a:endParaRPr lang="en-US"/>
        </a:p>
      </dgm:t>
    </dgm:pt>
    <dgm:pt modelId="{15038950-795C-4C2D-AF09-ACDF3B2EFA8B}" type="sibTrans" cxnId="{BC6AEE81-DF4D-438B-AA19-06942D1EBA0F}">
      <dgm:prSet/>
      <dgm:spPr/>
      <dgm:t>
        <a:bodyPr/>
        <a:lstStyle/>
        <a:p>
          <a:endParaRPr lang="en-US"/>
        </a:p>
      </dgm:t>
    </dgm:pt>
    <dgm:pt modelId="{67DC6D93-0E41-4B5B-A4C9-D139A6179571}">
      <dgm:prSet phldr="0"/>
      <dgm:spPr/>
      <dgm:t>
        <a:bodyPr/>
        <a:lstStyle/>
        <a:p>
          <a:pPr algn="l">
            <a:lnSpc>
              <a:spcPct val="90000"/>
            </a:lnSpc>
          </a:pPr>
          <a:r>
            <a:rPr lang="en-US" sz="1200">
              <a:solidFill>
                <a:srgbClr val="F2F2F2"/>
              </a:solidFill>
              <a:latin typeface="Avenir Next LT Pro"/>
              <a:ea typeface="+mn-ea"/>
              <a:cs typeface="+mn-cs"/>
            </a:rPr>
            <a:t>2026</a:t>
          </a:r>
        </a:p>
      </dgm:t>
    </dgm:pt>
    <dgm:pt modelId="{F4D70C77-63F2-42F4-8B01-8DEC9BB3D493}" type="parTrans" cxnId="{1A55F734-760E-4359-8A2C-5FC15E6A39A3}">
      <dgm:prSet/>
      <dgm:spPr/>
      <dgm:t>
        <a:bodyPr/>
        <a:lstStyle/>
        <a:p>
          <a:endParaRPr lang="en-US"/>
        </a:p>
      </dgm:t>
    </dgm:pt>
    <dgm:pt modelId="{0374DF89-27E0-4640-BF9F-4DD6D4168E76}" type="sibTrans" cxnId="{1A55F734-760E-4359-8A2C-5FC15E6A39A3}">
      <dgm:prSet/>
      <dgm:spPr/>
      <dgm:t>
        <a:bodyPr/>
        <a:lstStyle/>
        <a:p>
          <a:endParaRPr lang="en-US"/>
        </a:p>
      </dgm:t>
    </dgm:pt>
    <dgm:pt modelId="{B7A5EDC0-D0A6-4DC3-B18E-A82215551237}">
      <dgm:prSet phldr="0"/>
      <dgm:spPr/>
      <dgm:t>
        <a:bodyPr/>
        <a:lstStyle/>
        <a:p>
          <a:pPr algn="l">
            <a:lnSpc>
              <a:spcPct val="90000"/>
            </a:lnSpc>
            <a:defRPr b="1"/>
          </a:pPr>
          <a:r>
            <a:rPr lang="en-US" sz="1600" b="1">
              <a:solidFill>
                <a:srgbClr val="F2F2F2"/>
              </a:solidFill>
              <a:latin typeface="Avenir Next LT Pro"/>
              <a:ea typeface="+mn-ea"/>
              <a:cs typeface="+mn-cs"/>
            </a:rPr>
            <a:t>Alma </a:t>
          </a:r>
          <a:r>
            <a:rPr lang="en-US" sz="1600" b="1" err="1">
              <a:solidFill>
                <a:srgbClr val="F2F2F2"/>
              </a:solidFill>
              <a:latin typeface="Avenir Next LT Pro"/>
              <a:ea typeface="+mn-ea"/>
              <a:cs typeface="+mn-cs"/>
            </a:rPr>
            <a:t>Specto</a:t>
          </a:r>
          <a:endParaRPr lang="en-US" sz="1600" b="1">
            <a:solidFill>
              <a:srgbClr val="F2F2F2"/>
            </a:solidFill>
            <a:latin typeface="Avenir Next LT Pro"/>
            <a:ea typeface="+mn-ea"/>
            <a:cs typeface="+mn-cs"/>
          </a:endParaRPr>
        </a:p>
      </dgm:t>
    </dgm:pt>
    <dgm:pt modelId="{E21D606F-670B-4EC8-B8FA-FE82F73FFC35}" type="parTrans" cxnId="{8D4F2212-DBFB-4598-A809-560F4D71D45C}">
      <dgm:prSet/>
      <dgm:spPr/>
      <dgm:t>
        <a:bodyPr/>
        <a:lstStyle/>
        <a:p>
          <a:endParaRPr lang="en-US"/>
        </a:p>
      </dgm:t>
    </dgm:pt>
    <dgm:pt modelId="{596509D4-CBC0-433C-ABA5-6E081B2A6661}" type="sibTrans" cxnId="{8D4F2212-DBFB-4598-A809-560F4D71D45C}">
      <dgm:prSet/>
      <dgm:spPr/>
      <dgm:t>
        <a:bodyPr/>
        <a:lstStyle/>
        <a:p>
          <a:endParaRPr lang="en-US"/>
        </a:p>
      </dgm:t>
    </dgm:pt>
    <dgm:pt modelId="{CE25F180-433B-46A3-B4AC-99A4E8409A54}">
      <dgm:prSet phldr="0"/>
      <dgm:spPr/>
      <dgm:t>
        <a:bodyPr/>
        <a:lstStyle/>
        <a:p>
          <a:pPr algn="l">
            <a:lnSpc>
              <a:spcPct val="90000"/>
            </a:lnSpc>
          </a:pPr>
          <a:r>
            <a:rPr lang="en-US" sz="1200" b="0">
              <a:solidFill>
                <a:srgbClr val="F2F2F2"/>
              </a:solidFill>
              <a:latin typeface="Avenir Next LT Pro"/>
              <a:ea typeface="+mn-ea"/>
              <a:cs typeface="+mn-cs"/>
            </a:rPr>
            <a:t>Summer 2026 – Demo/Training</a:t>
          </a:r>
        </a:p>
      </dgm:t>
    </dgm:pt>
    <dgm:pt modelId="{BA2893F5-694E-48DB-BFE3-1C3C91392CBC}" type="parTrans" cxnId="{080032E6-7216-4AAB-9D71-CFD046A0A6C3}">
      <dgm:prSet/>
      <dgm:spPr/>
      <dgm:t>
        <a:bodyPr/>
        <a:lstStyle/>
        <a:p>
          <a:endParaRPr lang="en-US"/>
        </a:p>
      </dgm:t>
    </dgm:pt>
    <dgm:pt modelId="{93D80106-04EA-4419-8E32-C132D4C91F3A}" type="sibTrans" cxnId="{080032E6-7216-4AAB-9D71-CFD046A0A6C3}">
      <dgm:prSet/>
      <dgm:spPr/>
      <dgm:t>
        <a:bodyPr/>
        <a:lstStyle/>
        <a:p>
          <a:endParaRPr lang="en-US"/>
        </a:p>
      </dgm:t>
    </dgm:pt>
    <dgm:pt modelId="{16109875-63B0-4635-B4EB-84A44B67497F}">
      <dgm:prSet phldr="0"/>
      <dgm:spPr/>
      <dgm:t>
        <a:bodyPr/>
        <a:lstStyle/>
        <a:p>
          <a:pPr algn="l">
            <a:lnSpc>
              <a:spcPct val="90000"/>
            </a:lnSpc>
          </a:pPr>
          <a:r>
            <a:rPr lang="en-US" sz="1200" b="0">
              <a:solidFill>
                <a:srgbClr val="F2F2F2"/>
              </a:solidFill>
              <a:latin typeface="Avenir Next LT Pro"/>
              <a:ea typeface="+mn-ea"/>
              <a:cs typeface="+mn-cs"/>
            </a:rPr>
            <a:t>GIL, Committees, </a:t>
          </a:r>
          <a:r>
            <a:rPr lang="en-US" sz="1200" b="0" err="1">
              <a:solidFill>
                <a:srgbClr val="F2F2F2"/>
              </a:solidFill>
              <a:latin typeface="Avenir Next LT Pro"/>
              <a:ea typeface="+mn-ea"/>
              <a:cs typeface="+mn-cs"/>
            </a:rPr>
            <a:t>ExLibris</a:t>
          </a:r>
          <a:r>
            <a:rPr lang="en-US" sz="1200" b="0">
              <a:solidFill>
                <a:srgbClr val="F2F2F2"/>
              </a:solidFill>
              <a:latin typeface="Avenir Next LT Pro"/>
              <a:ea typeface="+mn-ea"/>
              <a:cs typeface="+mn-cs"/>
            </a:rPr>
            <a:t>, &amp; Libraries</a:t>
          </a:r>
        </a:p>
      </dgm:t>
    </dgm:pt>
    <dgm:pt modelId="{FA8644BF-4167-4A3D-AD19-260EC29C6848}" type="parTrans" cxnId="{A6F7C1E3-032E-404F-9D46-63D4A6709DCE}">
      <dgm:prSet/>
      <dgm:spPr/>
      <dgm:t>
        <a:bodyPr/>
        <a:lstStyle/>
        <a:p>
          <a:endParaRPr lang="en-US"/>
        </a:p>
      </dgm:t>
    </dgm:pt>
    <dgm:pt modelId="{CEA34291-FC04-4304-95C0-8298F61521F0}" type="sibTrans" cxnId="{A6F7C1E3-032E-404F-9D46-63D4A6709DCE}">
      <dgm:prSet/>
      <dgm:spPr/>
      <dgm:t>
        <a:bodyPr/>
        <a:lstStyle/>
        <a:p>
          <a:endParaRPr lang="en-US"/>
        </a:p>
      </dgm:t>
    </dgm:pt>
    <dgm:pt modelId="{55E472DD-F34D-451F-9972-0A1639B0F371}">
      <dgm:prSet phldr="0"/>
      <dgm:spPr/>
      <dgm:t>
        <a:bodyPr/>
        <a:lstStyle/>
        <a:p>
          <a:pPr algn="l">
            <a:lnSpc>
              <a:spcPct val="90000"/>
            </a:lnSpc>
          </a:pPr>
          <a:r>
            <a:rPr lang="en-US" sz="1200">
              <a:solidFill>
                <a:srgbClr val="F2F2F2"/>
              </a:solidFill>
              <a:latin typeface="Calibri"/>
              <a:ea typeface="Calibri"/>
              <a:cs typeface="Calibri"/>
            </a:rPr>
            <a:t>Fall 2026 – Implementation Decision / Implementation</a:t>
          </a:r>
          <a:endParaRPr lang="en-US" sz="1200">
            <a:solidFill>
              <a:srgbClr val="F2F2F2"/>
            </a:solidFill>
            <a:ea typeface="+mn-ea"/>
            <a:cs typeface="+mn-cs"/>
          </a:endParaRPr>
        </a:p>
      </dgm:t>
    </dgm:pt>
    <dgm:pt modelId="{9B0E6FEC-4B8D-44F8-945F-2BC57704EC84}" type="parTrans" cxnId="{898347A0-E92F-4F6C-935B-C62FEB8BB5D6}">
      <dgm:prSet/>
      <dgm:spPr/>
      <dgm:t>
        <a:bodyPr/>
        <a:lstStyle/>
        <a:p>
          <a:endParaRPr lang="en-US"/>
        </a:p>
      </dgm:t>
    </dgm:pt>
    <dgm:pt modelId="{388D3FEC-760F-476B-A1B0-FA72CB0C251B}" type="sibTrans" cxnId="{898347A0-E92F-4F6C-935B-C62FEB8BB5D6}">
      <dgm:prSet/>
      <dgm:spPr/>
      <dgm:t>
        <a:bodyPr/>
        <a:lstStyle/>
        <a:p>
          <a:endParaRPr lang="en-US"/>
        </a:p>
      </dgm:t>
    </dgm:pt>
    <dgm:pt modelId="{5175E190-3C9D-41DF-8491-A9BD926C8202}">
      <dgm:prSet phldr="0"/>
      <dgm:spPr/>
      <dgm:t>
        <a:bodyPr/>
        <a:lstStyle/>
        <a:p>
          <a:pPr algn="l">
            <a:lnSpc>
              <a:spcPct val="90000"/>
            </a:lnSpc>
            <a:defRPr b="1"/>
          </a:pPr>
          <a:r>
            <a:rPr lang="en-US" sz="1600" b="1">
              <a:solidFill>
                <a:srgbClr val="F2F2F2"/>
              </a:solidFill>
              <a:latin typeface="Avenir Next LT Pro"/>
              <a:ea typeface="Calibri"/>
              <a:cs typeface="Calibri"/>
            </a:rPr>
            <a:t>Additional Initiatives</a:t>
          </a:r>
        </a:p>
      </dgm:t>
    </dgm:pt>
    <dgm:pt modelId="{38453F44-664E-4630-9822-508A7BEA875D}" type="parTrans" cxnId="{348C7171-011D-4474-B741-4EB795CC3BEB}">
      <dgm:prSet/>
      <dgm:spPr/>
      <dgm:t>
        <a:bodyPr/>
        <a:lstStyle/>
        <a:p>
          <a:endParaRPr lang="en-US"/>
        </a:p>
      </dgm:t>
    </dgm:pt>
    <dgm:pt modelId="{6D5DE98D-6B94-43E8-9C31-CDC362FA5216}" type="sibTrans" cxnId="{348C7171-011D-4474-B741-4EB795CC3BEB}">
      <dgm:prSet/>
      <dgm:spPr/>
      <dgm:t>
        <a:bodyPr/>
        <a:lstStyle/>
        <a:p>
          <a:endParaRPr lang="en-US"/>
        </a:p>
      </dgm:t>
    </dgm:pt>
    <dgm:pt modelId="{7F59BF66-73A6-49E7-8A99-9450C0AC8CAF}">
      <dgm:prSet phldr="0"/>
      <dgm:spPr/>
      <dgm:t>
        <a:bodyPr/>
        <a:lstStyle/>
        <a:p>
          <a:pPr algn="l">
            <a:lnSpc>
              <a:spcPct val="90000"/>
            </a:lnSpc>
          </a:pPr>
          <a:r>
            <a:rPr lang="en-US" sz="1200" b="0">
              <a:solidFill>
                <a:srgbClr val="F2F2F2"/>
              </a:solidFill>
              <a:latin typeface="Avenir Next LT Pro"/>
              <a:ea typeface="Calibri"/>
              <a:cs typeface="Calibri"/>
            </a:rPr>
            <a:t>CDI</a:t>
          </a:r>
          <a:r>
            <a:rPr lang="en-US" sz="1200">
              <a:solidFill>
                <a:srgbClr val="F2F2F2"/>
              </a:solidFill>
              <a:latin typeface="Avenir Next LT Pro"/>
              <a:ea typeface="Calibri"/>
              <a:cs typeface="Calibri"/>
            </a:rPr>
            <a:t>, e-Reserves (possible early imp/planning), etc.</a:t>
          </a:r>
        </a:p>
      </dgm:t>
    </dgm:pt>
    <dgm:pt modelId="{E05D4406-CED1-4F46-9B3B-52051C80F426}" type="parTrans" cxnId="{4A40F0F5-9A91-4872-AC69-1EACA3695769}">
      <dgm:prSet/>
      <dgm:spPr/>
      <dgm:t>
        <a:bodyPr/>
        <a:lstStyle/>
        <a:p>
          <a:endParaRPr lang="en-US"/>
        </a:p>
      </dgm:t>
    </dgm:pt>
    <dgm:pt modelId="{1E490DF9-E7D3-486F-A14F-6E7C83214051}" type="sibTrans" cxnId="{4A40F0F5-9A91-4872-AC69-1EACA3695769}">
      <dgm:prSet/>
      <dgm:spPr/>
      <dgm:t>
        <a:bodyPr/>
        <a:lstStyle/>
        <a:p>
          <a:endParaRPr lang="en-US"/>
        </a:p>
      </dgm:t>
    </dgm:pt>
    <dgm:pt modelId="{1E2C3D1B-C45F-4F53-B7DC-4A2AD1F207FA}">
      <dgm:prSet phldr="0"/>
      <dgm:spPr/>
      <dgm:t>
        <a:bodyPr/>
        <a:lstStyle/>
        <a:p>
          <a:pPr algn="l">
            <a:lnSpc>
              <a:spcPct val="90000"/>
            </a:lnSpc>
          </a:pPr>
          <a:r>
            <a:rPr lang="en-US" sz="1200" b="0">
              <a:solidFill>
                <a:srgbClr val="F2F2F2"/>
              </a:solidFill>
              <a:latin typeface="Avenir Next LT Pro"/>
              <a:ea typeface="Calibri"/>
              <a:cs typeface="Calibri"/>
            </a:rPr>
            <a:t>2027/2028</a:t>
          </a:r>
        </a:p>
      </dgm:t>
    </dgm:pt>
    <dgm:pt modelId="{43A6D043-582D-4F0F-B5D5-63B4BCA1716B}" type="parTrans" cxnId="{EC3E9210-54C4-4643-B108-0600AC374CE8}">
      <dgm:prSet/>
      <dgm:spPr/>
      <dgm:t>
        <a:bodyPr/>
        <a:lstStyle/>
        <a:p>
          <a:endParaRPr lang="en-US"/>
        </a:p>
      </dgm:t>
    </dgm:pt>
    <dgm:pt modelId="{DF1014C1-3FA9-479B-BFBD-A4D216D91DDE}" type="sibTrans" cxnId="{EC3E9210-54C4-4643-B108-0600AC374CE8}">
      <dgm:prSet/>
      <dgm:spPr/>
      <dgm:t>
        <a:bodyPr/>
        <a:lstStyle/>
        <a:p>
          <a:endParaRPr lang="en-US"/>
        </a:p>
      </dgm:t>
    </dgm:pt>
    <dgm:pt modelId="{A08AF2AE-78EF-464F-A3C5-50814BA8C253}">
      <dgm:prSet phldr="0"/>
      <dgm:spPr/>
      <dgm:t>
        <a:bodyPr/>
        <a:lstStyle/>
        <a:p>
          <a:pPr algn="l">
            <a:lnSpc>
              <a:spcPct val="90000"/>
            </a:lnSpc>
          </a:pPr>
          <a:r>
            <a:rPr lang="en-US" sz="1200" b="0">
              <a:solidFill>
                <a:srgbClr val="F2F2F2"/>
              </a:solidFill>
              <a:latin typeface="Avenir Next LT Pro"/>
              <a:ea typeface="Calibri"/>
              <a:cs typeface="Calibri"/>
            </a:rPr>
            <a:t>Rapido Phase 2</a:t>
          </a:r>
        </a:p>
      </dgm:t>
    </dgm:pt>
    <dgm:pt modelId="{7E35365B-85AC-484E-97BE-137167FF1DFA}" type="parTrans" cxnId="{0940E8D8-3FC1-496B-85FB-881463C9A1D6}">
      <dgm:prSet/>
      <dgm:spPr/>
      <dgm:t>
        <a:bodyPr/>
        <a:lstStyle/>
        <a:p>
          <a:endParaRPr lang="en-US"/>
        </a:p>
      </dgm:t>
    </dgm:pt>
    <dgm:pt modelId="{B8F0CA35-866E-46EE-A758-69E08126D772}" type="sibTrans" cxnId="{0940E8D8-3FC1-496B-85FB-881463C9A1D6}">
      <dgm:prSet/>
      <dgm:spPr/>
      <dgm:t>
        <a:bodyPr/>
        <a:lstStyle/>
        <a:p>
          <a:endParaRPr lang="en-US"/>
        </a:p>
      </dgm:t>
    </dgm:pt>
    <dgm:pt modelId="{E1F6B4E6-09DA-41A1-B109-DCF052952649}">
      <dgm:prSet phldr="0"/>
      <dgm:spPr/>
      <dgm:t>
        <a:bodyPr/>
        <a:lstStyle/>
        <a:p>
          <a:pPr algn="l">
            <a:lnSpc>
              <a:spcPct val="90000"/>
            </a:lnSpc>
          </a:pPr>
          <a:r>
            <a:rPr lang="en-US" sz="1200">
              <a:solidFill>
                <a:srgbClr val="F2F2F2"/>
              </a:solidFill>
              <a:latin typeface="Avenir Next LT Pro"/>
              <a:ea typeface="+mn-ea"/>
              <a:cs typeface="+mn-cs"/>
            </a:rPr>
            <a:t>Summer - Fall 2026 – Demos/Training/Testing</a:t>
          </a:r>
        </a:p>
      </dgm:t>
    </dgm:pt>
    <dgm:pt modelId="{866B5265-B517-4475-8D54-C74D2C20AB5A}" type="parTrans" cxnId="{F05D2F8D-05DE-48B3-909F-91584E992EE7}">
      <dgm:prSet/>
      <dgm:spPr/>
      <dgm:t>
        <a:bodyPr/>
        <a:lstStyle/>
        <a:p>
          <a:endParaRPr lang="en-US"/>
        </a:p>
      </dgm:t>
    </dgm:pt>
    <dgm:pt modelId="{28EB44C8-4999-4F4C-946E-5A3CFEECE6EE}" type="sibTrans" cxnId="{F05D2F8D-05DE-48B3-909F-91584E992EE7}">
      <dgm:prSet/>
      <dgm:spPr/>
      <dgm:t>
        <a:bodyPr/>
        <a:lstStyle/>
        <a:p>
          <a:endParaRPr lang="en-US"/>
        </a:p>
      </dgm:t>
    </dgm:pt>
    <dgm:pt modelId="{945ABE42-8B81-4BA3-A6AE-E74B3BD0D401}">
      <dgm:prSet/>
      <dgm:spPr/>
      <dgm:t>
        <a:bodyPr/>
        <a:lstStyle/>
        <a:p>
          <a:pPr algn="l">
            <a:lnSpc>
              <a:spcPct val="90000"/>
            </a:lnSpc>
          </a:pPr>
          <a:r>
            <a:rPr lang="en-US" sz="1200">
              <a:solidFill>
                <a:srgbClr val="000000"/>
              </a:solidFill>
              <a:latin typeface="Avenir Next LT Pro"/>
              <a:ea typeface="+mn-ea"/>
              <a:cs typeface="+mn-cs"/>
            </a:rPr>
            <a:t>Fall 2026 - Config, Implementation, </a:t>
          </a:r>
        </a:p>
      </dgm:t>
    </dgm:pt>
    <dgm:pt modelId="{D68A82D7-3301-4BF0-9853-0B6D377519D5}" type="parTrans" cxnId="{81221C31-F892-4FFF-8477-73302163FA45}">
      <dgm:prSet/>
      <dgm:spPr/>
      <dgm:t>
        <a:bodyPr/>
        <a:lstStyle/>
        <a:p>
          <a:endParaRPr lang="en-US"/>
        </a:p>
      </dgm:t>
    </dgm:pt>
    <dgm:pt modelId="{B43EBE00-3A67-4216-89D4-EF3A04FE3F33}" type="sibTrans" cxnId="{81221C31-F892-4FFF-8477-73302163FA45}">
      <dgm:prSet/>
      <dgm:spPr/>
      <dgm:t>
        <a:bodyPr/>
        <a:lstStyle/>
        <a:p>
          <a:endParaRPr lang="en-US"/>
        </a:p>
      </dgm:t>
    </dgm:pt>
    <dgm:pt modelId="{3C18222F-DF90-419F-A37E-E82D8D3201B1}">
      <dgm:prSet/>
      <dgm:spPr/>
      <dgm:t>
        <a:bodyPr/>
        <a:lstStyle/>
        <a:p>
          <a:pPr algn="l">
            <a:lnSpc>
              <a:spcPct val="90000"/>
            </a:lnSpc>
          </a:pPr>
          <a:r>
            <a:rPr lang="en-US" sz="1200" b="0">
              <a:solidFill>
                <a:srgbClr val="000000"/>
              </a:solidFill>
              <a:latin typeface="Avenir Next LT Pro"/>
              <a:ea typeface="+mn-ea"/>
              <a:cs typeface="+mn-cs"/>
            </a:rPr>
            <a:t>Jan 2027 - Go Live</a:t>
          </a:r>
          <a:r>
            <a:rPr lang="en-US" sz="1200">
              <a:solidFill>
                <a:srgbClr val="000000"/>
              </a:solidFill>
              <a:latin typeface="Avenir Next LT Pro"/>
              <a:ea typeface="+mn-ea"/>
              <a:cs typeface="+mn-cs"/>
            </a:rPr>
            <a:t> (Phase 1– GE)</a:t>
          </a:r>
          <a:endParaRPr lang="en-US" sz="1200">
            <a:solidFill>
              <a:srgbClr val="000000"/>
            </a:solidFill>
            <a:ea typeface="+mn-ea"/>
            <a:cs typeface="+mn-cs"/>
          </a:endParaRPr>
        </a:p>
      </dgm:t>
    </dgm:pt>
    <dgm:pt modelId="{B91003F9-95D8-4DC2-83D7-5F36DD9FF358}" type="parTrans" cxnId="{E07B783E-470D-4718-BD00-4ADB5E4024C4}">
      <dgm:prSet/>
      <dgm:spPr/>
      <dgm:t>
        <a:bodyPr/>
        <a:lstStyle/>
        <a:p>
          <a:endParaRPr lang="en-US"/>
        </a:p>
      </dgm:t>
    </dgm:pt>
    <dgm:pt modelId="{75D0CB35-AFAC-4793-8695-E9CD8EC49FA1}" type="sibTrans" cxnId="{E07B783E-470D-4718-BD00-4ADB5E4024C4}">
      <dgm:prSet/>
      <dgm:spPr/>
      <dgm:t>
        <a:bodyPr/>
        <a:lstStyle/>
        <a:p>
          <a:endParaRPr lang="en-US"/>
        </a:p>
      </dgm:t>
    </dgm:pt>
    <dgm:pt modelId="{0E66C872-E1F4-46AD-86A6-727D422B1E54}">
      <dgm:prSet/>
      <dgm:spPr/>
      <dgm:t>
        <a:bodyPr/>
        <a:lstStyle/>
        <a:p>
          <a:pPr algn="l">
            <a:lnSpc>
              <a:spcPct val="90000"/>
            </a:lnSpc>
          </a:pPr>
          <a:r>
            <a:rPr lang="en-US" sz="1200" b="0">
              <a:solidFill>
                <a:srgbClr val="000000"/>
              </a:solidFill>
              <a:latin typeface="Calibri"/>
              <a:ea typeface="Calibri"/>
              <a:cs typeface="Calibri"/>
            </a:rPr>
            <a:t>GIL, Committees, </a:t>
          </a:r>
          <a:r>
            <a:rPr lang="en-US" sz="1200" b="0" err="1">
              <a:solidFill>
                <a:srgbClr val="000000"/>
              </a:solidFill>
              <a:latin typeface="Calibri"/>
              <a:ea typeface="Calibri"/>
              <a:cs typeface="Calibri"/>
            </a:rPr>
            <a:t>ExLibris</a:t>
          </a:r>
          <a:r>
            <a:rPr lang="en-US" sz="1200" b="0">
              <a:solidFill>
                <a:srgbClr val="000000"/>
              </a:solidFill>
              <a:latin typeface="Calibri"/>
              <a:ea typeface="Calibri"/>
              <a:cs typeface="Calibri"/>
            </a:rPr>
            <a:t>, &amp; Libraries</a:t>
          </a:r>
          <a:endParaRPr lang="en-US" sz="1200" b="1">
            <a:solidFill>
              <a:srgbClr val="000000"/>
            </a:solidFill>
            <a:latin typeface="Calibri"/>
            <a:ea typeface="Calibri"/>
            <a:cs typeface="Calibri"/>
          </a:endParaRPr>
        </a:p>
      </dgm:t>
    </dgm:pt>
    <dgm:pt modelId="{176E7EC5-3BBD-40EC-84FF-B6F7C79D8910}" type="parTrans" cxnId="{A379B919-10B2-4303-B18B-E20EBE0B3867}">
      <dgm:prSet/>
      <dgm:spPr/>
      <dgm:t>
        <a:bodyPr/>
        <a:lstStyle/>
        <a:p>
          <a:endParaRPr lang="en-US"/>
        </a:p>
      </dgm:t>
    </dgm:pt>
    <dgm:pt modelId="{122B9969-2518-479F-A18B-2804F7A376D1}" type="sibTrans" cxnId="{A379B919-10B2-4303-B18B-E20EBE0B3867}">
      <dgm:prSet/>
      <dgm:spPr/>
      <dgm:t>
        <a:bodyPr/>
        <a:lstStyle/>
        <a:p>
          <a:endParaRPr lang="en-US"/>
        </a:p>
      </dgm:t>
    </dgm:pt>
    <dgm:pt modelId="{1F5F4CA4-49F0-43C9-B7D4-3C3EE18AB97E}">
      <dgm:prSet phldr="0"/>
      <dgm:spPr/>
      <dgm:t>
        <a:bodyPr/>
        <a:lstStyle/>
        <a:p>
          <a:pPr algn="l">
            <a:lnSpc>
              <a:spcPct val="90000"/>
            </a:lnSpc>
          </a:pPr>
          <a:r>
            <a:rPr lang="en-US" sz="1200">
              <a:solidFill>
                <a:srgbClr val="F2F2F2"/>
              </a:solidFill>
              <a:latin typeface="Avenir Next LT Pro"/>
              <a:ea typeface="+mn-ea"/>
              <a:cs typeface="+mn-cs"/>
            </a:rPr>
            <a:t>Spring 2027 – Implementation, Testing</a:t>
          </a:r>
          <a:endParaRPr lang="en-US" sz="1200">
            <a:solidFill>
              <a:srgbClr val="F2F2F2"/>
            </a:solidFill>
            <a:ea typeface="+mn-ea"/>
            <a:cs typeface="+mn-cs"/>
          </a:endParaRPr>
        </a:p>
      </dgm:t>
    </dgm:pt>
    <dgm:pt modelId="{86E6FC29-FA68-40AA-B355-2295F23A8E30}" type="sibTrans" cxnId="{0E150EFD-A6F3-47DA-9A08-5438CE275200}">
      <dgm:prSet/>
      <dgm:spPr/>
      <dgm:t>
        <a:bodyPr/>
        <a:lstStyle/>
        <a:p>
          <a:endParaRPr lang="en-US"/>
        </a:p>
      </dgm:t>
    </dgm:pt>
    <dgm:pt modelId="{391BA3F1-E131-467D-B80A-7687F6289A76}" type="parTrans" cxnId="{0E150EFD-A6F3-47DA-9A08-5438CE275200}">
      <dgm:prSet/>
      <dgm:spPr/>
      <dgm:t>
        <a:bodyPr/>
        <a:lstStyle/>
        <a:p>
          <a:endParaRPr lang="en-US"/>
        </a:p>
      </dgm:t>
    </dgm:pt>
    <dgm:pt modelId="{5242AD2E-0815-4FF0-8886-0B8AE2F4E2F7}">
      <dgm:prSet phldr="0"/>
      <dgm:spPr/>
      <dgm:t>
        <a:bodyPr/>
        <a:lstStyle/>
        <a:p>
          <a:pPr algn="l">
            <a:lnSpc>
              <a:spcPct val="90000"/>
            </a:lnSpc>
          </a:pPr>
          <a:r>
            <a:rPr lang="en-US" sz="1200">
              <a:solidFill>
                <a:srgbClr val="F2F2F2"/>
              </a:solidFill>
              <a:latin typeface="Avenir Next LT Pro"/>
              <a:ea typeface="+mn-ea"/>
              <a:cs typeface="+mn-cs"/>
            </a:rPr>
            <a:t>Summer 2027 – Go Live</a:t>
          </a:r>
        </a:p>
      </dgm:t>
    </dgm:pt>
    <dgm:pt modelId="{DF3F8BB0-5036-4C4D-B2D1-7A3C5FF30351}" type="sibTrans" cxnId="{70EE6790-71F1-4A26-8C3B-FA04B74E3A10}">
      <dgm:prSet/>
      <dgm:spPr/>
      <dgm:t>
        <a:bodyPr/>
        <a:lstStyle/>
        <a:p>
          <a:endParaRPr lang="en-US"/>
        </a:p>
      </dgm:t>
    </dgm:pt>
    <dgm:pt modelId="{34207F81-04B8-4EFB-9752-E398C9A41215}" type="parTrans" cxnId="{70EE6790-71F1-4A26-8C3B-FA04B74E3A10}">
      <dgm:prSet/>
      <dgm:spPr/>
      <dgm:t>
        <a:bodyPr/>
        <a:lstStyle/>
        <a:p>
          <a:endParaRPr lang="en-US"/>
        </a:p>
      </dgm:t>
    </dgm:pt>
    <dgm:pt modelId="{145BCFBF-6979-4F86-BBC5-6BDA8A8DAD96}">
      <dgm:prSet phldr="0"/>
      <dgm:spPr/>
      <dgm:t>
        <a:bodyPr/>
        <a:lstStyle/>
        <a:p>
          <a:pPr algn="l">
            <a:lnSpc>
              <a:spcPct val="90000"/>
            </a:lnSpc>
          </a:pPr>
          <a:r>
            <a:rPr lang="en-US" sz="1200">
              <a:solidFill>
                <a:srgbClr val="F2F2F2"/>
              </a:solidFill>
              <a:latin typeface="Calibri"/>
              <a:ea typeface="Calibri"/>
              <a:cs typeface="Calibri"/>
            </a:rPr>
            <a:t>GIL, Committees, </a:t>
          </a:r>
          <a:r>
            <a:rPr lang="en-US" sz="1200" err="1">
              <a:solidFill>
                <a:srgbClr val="F2F2F2"/>
              </a:solidFill>
              <a:latin typeface="Calibri"/>
              <a:ea typeface="Calibri"/>
              <a:cs typeface="Calibri"/>
            </a:rPr>
            <a:t>ExLibris</a:t>
          </a:r>
          <a:r>
            <a:rPr lang="en-US" sz="1200">
              <a:solidFill>
                <a:srgbClr val="F2F2F2"/>
              </a:solidFill>
              <a:latin typeface="Calibri"/>
              <a:ea typeface="Calibri"/>
              <a:cs typeface="Calibri"/>
            </a:rPr>
            <a:t>, &amp; Libraries</a:t>
          </a:r>
          <a:endParaRPr lang="en-US" sz="1200" err="1">
            <a:solidFill>
              <a:srgbClr val="F2F2F2"/>
            </a:solidFill>
            <a:latin typeface="Calibri"/>
            <a:ea typeface="Calibri"/>
            <a:cs typeface="Calibri"/>
          </a:endParaRPr>
        </a:p>
      </dgm:t>
    </dgm:pt>
    <dgm:pt modelId="{2FC1D7DD-C91A-4DDC-87D5-03F256FB03D1}" type="sibTrans" cxnId="{22F42F23-B990-4791-803A-3C882A02038C}">
      <dgm:prSet/>
      <dgm:spPr/>
      <dgm:t>
        <a:bodyPr/>
        <a:lstStyle/>
        <a:p>
          <a:endParaRPr lang="en-US"/>
        </a:p>
      </dgm:t>
    </dgm:pt>
    <dgm:pt modelId="{DE453D8C-4F1B-4DE0-A0C3-8080767B025D}" type="parTrans" cxnId="{22F42F23-B990-4791-803A-3C882A02038C}">
      <dgm:prSet/>
      <dgm:spPr/>
      <dgm:t>
        <a:bodyPr/>
        <a:lstStyle/>
        <a:p>
          <a:endParaRPr lang="en-US"/>
        </a:p>
      </dgm:t>
    </dgm:pt>
    <dgm:pt modelId="{FFF57DBC-C818-4A1C-AC66-66A162422717}" type="pres">
      <dgm:prSet presAssocID="{E1419EC9-A390-44FD-9EA9-F82A4666C5B3}" presName="root" presStyleCnt="0">
        <dgm:presLayoutVars>
          <dgm:chMax/>
          <dgm:chPref/>
          <dgm:animLvl val="lvl"/>
        </dgm:presLayoutVars>
      </dgm:prSet>
      <dgm:spPr/>
    </dgm:pt>
    <dgm:pt modelId="{C3BEE008-9CE1-4EA9-A48E-2B1DCE59944F}" type="pres">
      <dgm:prSet presAssocID="{E1419EC9-A390-44FD-9EA9-F82A4666C5B3}" presName="divider" presStyleLbl="fgAcc1" presStyleIdx="0" presStyleCnt="8"/>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gm:spPr>
    </dgm:pt>
    <dgm:pt modelId="{D0751398-4502-455E-A8D9-32B596D23BD2}" type="pres">
      <dgm:prSet presAssocID="{E1419EC9-A390-44FD-9EA9-F82A4666C5B3}" presName="nodes" presStyleCnt="0">
        <dgm:presLayoutVars>
          <dgm:chMax/>
          <dgm:chPref/>
          <dgm:animLvl val="lvl"/>
        </dgm:presLayoutVars>
      </dgm:prSet>
      <dgm:spPr/>
    </dgm:pt>
    <dgm:pt modelId="{31668C66-AE47-4DEB-AEFB-2DFBA388A070}" type="pres">
      <dgm:prSet presAssocID="{30F20876-99AF-485B-905F-72E0BD7A131A}" presName="composite" presStyleCnt="0"/>
      <dgm:spPr/>
    </dgm:pt>
    <dgm:pt modelId="{E202853D-BC26-4B9C-A57C-6CD6B3C0693B}" type="pres">
      <dgm:prSet presAssocID="{30F20876-99AF-485B-905F-72E0BD7A131A}" presName="ConnectorPoint" presStyleLbl="lnNode1" presStyleIdx="0"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845CFA7B-4FF6-46D7-988C-B426747D5D66}" type="pres">
      <dgm:prSet presAssocID="{30F20876-99AF-485B-905F-72E0BD7A131A}" presName="DropPinPlaceHolder" presStyleCnt="0"/>
      <dgm:spPr/>
    </dgm:pt>
    <dgm:pt modelId="{234B5E83-DC25-40FB-B0F6-B61ED80A2C99}" type="pres">
      <dgm:prSet presAssocID="{30F20876-99AF-485B-905F-72E0BD7A131A}" presName="DropPin" presStyleLbl="alignNode1" presStyleIdx="0" presStyleCnt="7"/>
      <dgm:spPr/>
    </dgm:pt>
    <dgm:pt modelId="{3493D026-EF95-40A5-BA9F-0B257709BA3D}" type="pres">
      <dgm:prSet presAssocID="{30F20876-99AF-485B-905F-72E0BD7A131A}" presName="Ellipse" presStyleLbl="fgAcc1" presStyleIdx="1" presStyleCnt="8"/>
      <dgm:spPr>
        <a:solidFill>
          <a:schemeClr val="lt1">
            <a:alpha val="90000"/>
            <a:hueOff val="0"/>
            <a:satOff val="0"/>
            <a:lumOff val="0"/>
            <a:alphaOff val="0"/>
          </a:schemeClr>
        </a:solidFill>
        <a:ln w="12700" cap="flat" cmpd="sng" algn="ctr">
          <a:noFill/>
          <a:prstDash val="solid"/>
          <a:miter lim="800000"/>
        </a:ln>
        <a:effectLst/>
      </dgm:spPr>
    </dgm:pt>
    <dgm:pt modelId="{508C35ED-BC36-401E-9993-A6FEA444FFFB}" type="pres">
      <dgm:prSet presAssocID="{30F20876-99AF-485B-905F-72E0BD7A131A}" presName="L2TextContainer" presStyleLbl="revTx" presStyleIdx="0" presStyleCnt="14">
        <dgm:presLayoutVars>
          <dgm:bulletEnabled val="1"/>
        </dgm:presLayoutVars>
      </dgm:prSet>
      <dgm:spPr/>
    </dgm:pt>
    <dgm:pt modelId="{576E48A2-E700-4E02-9920-5BB42E6CED76}" type="pres">
      <dgm:prSet presAssocID="{30F20876-99AF-485B-905F-72E0BD7A131A}" presName="L1TextContainer" presStyleLbl="revTx" presStyleIdx="1" presStyleCnt="14">
        <dgm:presLayoutVars>
          <dgm:chMax val="1"/>
          <dgm:chPref val="1"/>
          <dgm:bulletEnabled val="1"/>
        </dgm:presLayoutVars>
      </dgm:prSet>
      <dgm:spPr/>
    </dgm:pt>
    <dgm:pt modelId="{CD62CDEE-A2AF-4EDB-8779-9A0079F66EA1}" type="pres">
      <dgm:prSet presAssocID="{30F20876-99AF-485B-905F-72E0BD7A131A}" presName="ConnectLine" presStyleLbl="sibTrans1D1" presStyleIdx="0" presStyleCnt="7"/>
      <dgm:spPr>
        <a:noFill/>
        <a:ln w="12700" cap="flat" cmpd="sng" algn="ctr">
          <a:solidFill>
            <a:schemeClr val="accent1">
              <a:hueOff val="0"/>
              <a:satOff val="0"/>
              <a:lumOff val="0"/>
              <a:alphaOff val="0"/>
            </a:schemeClr>
          </a:solidFill>
          <a:prstDash val="dash"/>
          <a:miter lim="800000"/>
        </a:ln>
        <a:effectLst/>
      </dgm:spPr>
    </dgm:pt>
    <dgm:pt modelId="{48EF5C26-DCDA-4F19-A170-89364424BBF7}" type="pres">
      <dgm:prSet presAssocID="{30F20876-99AF-485B-905F-72E0BD7A131A}" presName="EmptyPlaceHolder" presStyleCnt="0"/>
      <dgm:spPr/>
    </dgm:pt>
    <dgm:pt modelId="{403C0BB5-714A-4B60-807D-11145DDC2E65}" type="pres">
      <dgm:prSet presAssocID="{7CE21FAB-9D02-41E0-8552-AC2C33EB8668}" presName="spaceBetweenRectangles" presStyleCnt="0"/>
      <dgm:spPr/>
    </dgm:pt>
    <dgm:pt modelId="{53ACBC55-EE54-4D30-BEA9-46F5B96919CA}" type="pres">
      <dgm:prSet presAssocID="{17183DEA-E54A-4F44-9EB9-B40211FD6950}" presName="composite" presStyleCnt="0"/>
      <dgm:spPr/>
    </dgm:pt>
    <dgm:pt modelId="{3AFD1E1A-C6F1-4BE7-A211-C77D1A23CFFE}" type="pres">
      <dgm:prSet presAssocID="{17183DEA-E54A-4F44-9EB9-B40211FD6950}" presName="ConnectorPoint" presStyleLbl="lnNode1" presStyleIdx="1"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AD93F421-06A0-4DD6-95C9-1E4EEF96B7AC}" type="pres">
      <dgm:prSet presAssocID="{17183DEA-E54A-4F44-9EB9-B40211FD6950}" presName="DropPinPlaceHolder" presStyleCnt="0"/>
      <dgm:spPr/>
    </dgm:pt>
    <dgm:pt modelId="{7E342169-64C7-4063-A9B8-BA0C57B7C294}" type="pres">
      <dgm:prSet presAssocID="{17183DEA-E54A-4F44-9EB9-B40211FD6950}" presName="DropPin" presStyleLbl="alignNode1" presStyleIdx="1" presStyleCnt="7"/>
      <dgm:spPr/>
    </dgm:pt>
    <dgm:pt modelId="{23FC30EE-29D4-4A2A-91E8-7AFD15F5185F}" type="pres">
      <dgm:prSet presAssocID="{17183DEA-E54A-4F44-9EB9-B40211FD6950}" presName="Ellipse" presStyleLbl="fgAcc1" presStyleIdx="2" presStyleCnt="8"/>
      <dgm:spPr>
        <a:solidFill>
          <a:schemeClr val="lt1">
            <a:alpha val="90000"/>
            <a:hueOff val="0"/>
            <a:satOff val="0"/>
            <a:lumOff val="0"/>
            <a:alphaOff val="0"/>
          </a:schemeClr>
        </a:solidFill>
        <a:ln w="12700" cap="flat" cmpd="sng" algn="ctr">
          <a:noFill/>
          <a:prstDash val="solid"/>
          <a:miter lim="800000"/>
        </a:ln>
        <a:effectLst/>
      </dgm:spPr>
    </dgm:pt>
    <dgm:pt modelId="{CE3DE0AD-672E-4665-A270-2901CE8F681B}" type="pres">
      <dgm:prSet presAssocID="{17183DEA-E54A-4F44-9EB9-B40211FD6950}" presName="L2TextContainer" presStyleLbl="revTx" presStyleIdx="2" presStyleCnt="14">
        <dgm:presLayoutVars>
          <dgm:bulletEnabled val="1"/>
        </dgm:presLayoutVars>
      </dgm:prSet>
      <dgm:spPr/>
    </dgm:pt>
    <dgm:pt modelId="{28779856-6713-4322-B806-3178F0DE6718}" type="pres">
      <dgm:prSet presAssocID="{17183DEA-E54A-4F44-9EB9-B40211FD6950}" presName="L1TextContainer" presStyleLbl="revTx" presStyleIdx="3" presStyleCnt="14">
        <dgm:presLayoutVars>
          <dgm:chMax val="1"/>
          <dgm:chPref val="1"/>
          <dgm:bulletEnabled val="1"/>
        </dgm:presLayoutVars>
      </dgm:prSet>
      <dgm:spPr/>
    </dgm:pt>
    <dgm:pt modelId="{A8AF3C1A-39E2-4983-BD4B-F6567DFCA7FB}" type="pres">
      <dgm:prSet presAssocID="{17183DEA-E54A-4F44-9EB9-B40211FD6950}" presName="ConnectLine" presStyleLbl="sibTrans1D1" presStyleIdx="1" presStyleCnt="7"/>
      <dgm:spPr>
        <a:noFill/>
        <a:ln w="12700" cap="flat" cmpd="sng" algn="ctr">
          <a:solidFill>
            <a:schemeClr val="accent1">
              <a:hueOff val="0"/>
              <a:satOff val="0"/>
              <a:lumOff val="0"/>
              <a:alphaOff val="0"/>
            </a:schemeClr>
          </a:solidFill>
          <a:prstDash val="dash"/>
          <a:miter lim="800000"/>
        </a:ln>
        <a:effectLst/>
      </dgm:spPr>
    </dgm:pt>
    <dgm:pt modelId="{3E848012-7E97-4EA3-A48E-930B68F529D6}" type="pres">
      <dgm:prSet presAssocID="{17183DEA-E54A-4F44-9EB9-B40211FD6950}" presName="EmptyPlaceHolder" presStyleCnt="0"/>
      <dgm:spPr/>
    </dgm:pt>
    <dgm:pt modelId="{939B0CAA-537A-4615-802F-1FF9C4BC9859}" type="pres">
      <dgm:prSet presAssocID="{9BAEA090-3D7C-4A81-924E-D6AA06016E06}" presName="spaceBetweenRectangles" presStyleCnt="0"/>
      <dgm:spPr/>
    </dgm:pt>
    <dgm:pt modelId="{C3349F22-F721-487E-93CF-90D904B43FFE}" type="pres">
      <dgm:prSet presAssocID="{D5ACABC3-642D-48B3-B3A7-546B4D9F86A2}" presName="composite" presStyleCnt="0"/>
      <dgm:spPr/>
    </dgm:pt>
    <dgm:pt modelId="{F37FF554-A6F0-4AFA-BA6C-BC1E0EE0CF45}" type="pres">
      <dgm:prSet presAssocID="{D5ACABC3-642D-48B3-B3A7-546B4D9F86A2}" presName="ConnectorPoint" presStyleLbl="lnNode1" presStyleIdx="2"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26390D4-CC40-4EF9-A303-34863A7B076A}" type="pres">
      <dgm:prSet presAssocID="{D5ACABC3-642D-48B3-B3A7-546B4D9F86A2}" presName="DropPinPlaceHolder" presStyleCnt="0"/>
      <dgm:spPr/>
    </dgm:pt>
    <dgm:pt modelId="{A1AE3BDB-149A-4627-B76C-A001114DB105}" type="pres">
      <dgm:prSet presAssocID="{D5ACABC3-642D-48B3-B3A7-546B4D9F86A2}" presName="DropPin" presStyleLbl="alignNode1" presStyleIdx="2" presStyleCnt="7"/>
      <dgm:spPr/>
    </dgm:pt>
    <dgm:pt modelId="{43F38886-BAC9-4052-B651-86EEFF843D0F}" type="pres">
      <dgm:prSet presAssocID="{D5ACABC3-642D-48B3-B3A7-546B4D9F86A2}" presName="Ellipse" presStyleLbl="fgAcc1" presStyleIdx="3" presStyleCnt="8"/>
      <dgm:spPr>
        <a:solidFill>
          <a:schemeClr val="lt1">
            <a:alpha val="90000"/>
            <a:hueOff val="0"/>
            <a:satOff val="0"/>
            <a:lumOff val="0"/>
            <a:alphaOff val="0"/>
          </a:schemeClr>
        </a:solidFill>
        <a:ln w="12700" cap="flat" cmpd="sng" algn="ctr">
          <a:noFill/>
          <a:prstDash val="solid"/>
          <a:miter lim="800000"/>
        </a:ln>
        <a:effectLst/>
      </dgm:spPr>
    </dgm:pt>
    <dgm:pt modelId="{3DFAE403-8453-4276-B27F-FCD9A99D8263}" type="pres">
      <dgm:prSet presAssocID="{D5ACABC3-642D-48B3-B3A7-546B4D9F86A2}" presName="L2TextContainer" presStyleLbl="revTx" presStyleIdx="4" presStyleCnt="14">
        <dgm:presLayoutVars>
          <dgm:bulletEnabled val="1"/>
        </dgm:presLayoutVars>
      </dgm:prSet>
      <dgm:spPr/>
    </dgm:pt>
    <dgm:pt modelId="{46135F49-DFAC-4BF3-84F8-1BA48B75B387}" type="pres">
      <dgm:prSet presAssocID="{D5ACABC3-642D-48B3-B3A7-546B4D9F86A2}" presName="L1TextContainer" presStyleLbl="revTx" presStyleIdx="5" presStyleCnt="14">
        <dgm:presLayoutVars>
          <dgm:chMax val="1"/>
          <dgm:chPref val="1"/>
          <dgm:bulletEnabled val="1"/>
        </dgm:presLayoutVars>
      </dgm:prSet>
      <dgm:spPr/>
    </dgm:pt>
    <dgm:pt modelId="{7D39E74E-DC16-4C2F-9843-9611B07E31F6}" type="pres">
      <dgm:prSet presAssocID="{D5ACABC3-642D-48B3-B3A7-546B4D9F86A2}" presName="ConnectLine" presStyleLbl="sibTrans1D1" presStyleIdx="2" presStyleCnt="7"/>
      <dgm:spPr>
        <a:noFill/>
        <a:ln w="12700" cap="flat" cmpd="sng" algn="ctr">
          <a:solidFill>
            <a:schemeClr val="accent1">
              <a:hueOff val="0"/>
              <a:satOff val="0"/>
              <a:lumOff val="0"/>
              <a:alphaOff val="0"/>
            </a:schemeClr>
          </a:solidFill>
          <a:prstDash val="dash"/>
          <a:miter lim="800000"/>
        </a:ln>
        <a:effectLst/>
      </dgm:spPr>
    </dgm:pt>
    <dgm:pt modelId="{801CE829-FF68-4D02-9B0C-DDC584BBBDCA}" type="pres">
      <dgm:prSet presAssocID="{D5ACABC3-642D-48B3-B3A7-546B4D9F86A2}" presName="EmptyPlaceHolder" presStyleCnt="0"/>
      <dgm:spPr/>
    </dgm:pt>
    <dgm:pt modelId="{C604C3DF-9399-4EB7-9551-2ED68C8E60DA}" type="pres">
      <dgm:prSet presAssocID="{4575AECA-5F56-4E2C-A6D3-5B9A2B7D083C}" presName="spaceBetweenRectangles" presStyleCnt="0"/>
      <dgm:spPr/>
    </dgm:pt>
    <dgm:pt modelId="{04767D5C-7844-420F-96C6-D95FBEAA3F4D}" type="pres">
      <dgm:prSet presAssocID="{B7A5EDC0-D0A6-4DC3-B18E-A82215551237}" presName="composite" presStyleCnt="0"/>
      <dgm:spPr/>
    </dgm:pt>
    <dgm:pt modelId="{CFBDD368-E5D6-49AD-9902-B51BA01BBFEE}" type="pres">
      <dgm:prSet presAssocID="{B7A5EDC0-D0A6-4DC3-B18E-A82215551237}" presName="ConnectorPoint" presStyleLbl="lnNode1" presStyleIdx="3"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77689EA-E44B-4993-96D5-712FEDF1BB4B}" type="pres">
      <dgm:prSet presAssocID="{B7A5EDC0-D0A6-4DC3-B18E-A82215551237}" presName="DropPinPlaceHolder" presStyleCnt="0"/>
      <dgm:spPr/>
    </dgm:pt>
    <dgm:pt modelId="{B8743568-47F3-4496-B8A4-E38CE37998D1}" type="pres">
      <dgm:prSet presAssocID="{B7A5EDC0-D0A6-4DC3-B18E-A82215551237}" presName="DropPin" presStyleLbl="alignNode1" presStyleIdx="3" presStyleCnt="7"/>
      <dgm:spPr/>
    </dgm:pt>
    <dgm:pt modelId="{CCEB13E9-1EB5-4EF3-835A-FB1A1261571E}" type="pres">
      <dgm:prSet presAssocID="{B7A5EDC0-D0A6-4DC3-B18E-A82215551237}" presName="Ellipse" presStyleLbl="fgAcc1" presStyleIdx="4" presStyleCnt="8"/>
      <dgm:spPr>
        <a:solidFill>
          <a:schemeClr val="lt1">
            <a:alpha val="90000"/>
            <a:hueOff val="0"/>
            <a:satOff val="0"/>
            <a:lumOff val="0"/>
            <a:alphaOff val="0"/>
          </a:schemeClr>
        </a:solidFill>
        <a:ln w="12700" cap="flat" cmpd="sng" algn="ctr">
          <a:noFill/>
          <a:prstDash val="solid"/>
          <a:miter lim="800000"/>
        </a:ln>
        <a:effectLst/>
      </dgm:spPr>
    </dgm:pt>
    <dgm:pt modelId="{204D0F1F-AFEE-41DF-B861-F1B0BC8CF7E0}" type="pres">
      <dgm:prSet presAssocID="{B7A5EDC0-D0A6-4DC3-B18E-A82215551237}" presName="L2TextContainer" presStyleLbl="revTx" presStyleIdx="6" presStyleCnt="14">
        <dgm:presLayoutVars>
          <dgm:bulletEnabled val="1"/>
        </dgm:presLayoutVars>
      </dgm:prSet>
      <dgm:spPr/>
    </dgm:pt>
    <dgm:pt modelId="{99AF7A8E-FB60-411B-BB17-4DA15246F3AD}" type="pres">
      <dgm:prSet presAssocID="{B7A5EDC0-D0A6-4DC3-B18E-A82215551237}" presName="L1TextContainer" presStyleLbl="revTx" presStyleIdx="7" presStyleCnt="14">
        <dgm:presLayoutVars>
          <dgm:chMax val="1"/>
          <dgm:chPref val="1"/>
          <dgm:bulletEnabled val="1"/>
        </dgm:presLayoutVars>
      </dgm:prSet>
      <dgm:spPr/>
    </dgm:pt>
    <dgm:pt modelId="{FA787832-F7A8-41F3-976E-70C5217A4AFC}" type="pres">
      <dgm:prSet presAssocID="{B7A5EDC0-D0A6-4DC3-B18E-A82215551237}" presName="ConnectLine" presStyleLbl="sibTrans1D1" presStyleIdx="3" presStyleCnt="7"/>
      <dgm:spPr>
        <a:noFill/>
        <a:ln w="12700" cap="flat" cmpd="sng" algn="ctr">
          <a:solidFill>
            <a:schemeClr val="accent1">
              <a:hueOff val="0"/>
              <a:satOff val="0"/>
              <a:lumOff val="0"/>
              <a:alphaOff val="0"/>
            </a:schemeClr>
          </a:solidFill>
          <a:prstDash val="dash"/>
          <a:miter lim="800000"/>
        </a:ln>
        <a:effectLst/>
      </dgm:spPr>
    </dgm:pt>
    <dgm:pt modelId="{63CC9AB6-F700-4E46-98A1-0FC3652805B4}" type="pres">
      <dgm:prSet presAssocID="{B7A5EDC0-D0A6-4DC3-B18E-A82215551237}" presName="EmptyPlaceHolder" presStyleCnt="0"/>
      <dgm:spPr/>
    </dgm:pt>
    <dgm:pt modelId="{7D02974E-3C54-4349-B90C-2EE7D160E376}" type="pres">
      <dgm:prSet presAssocID="{596509D4-CBC0-433C-ABA5-6E081B2A6661}" presName="spaceBetweenRectangles" presStyleCnt="0"/>
      <dgm:spPr/>
    </dgm:pt>
    <dgm:pt modelId="{08B39555-4B11-4E30-9BF8-E2C2076CD36D}" type="pres">
      <dgm:prSet presAssocID="{0474BBBD-193F-449A-B085-A5BD9F6D3F26}" presName="composite" presStyleCnt="0"/>
      <dgm:spPr/>
    </dgm:pt>
    <dgm:pt modelId="{1F99B8B5-FA57-4EB4-95D4-9AFFDB12301D}" type="pres">
      <dgm:prSet presAssocID="{0474BBBD-193F-449A-B085-A5BD9F6D3F26}" presName="ConnectorPoint" presStyleLbl="lnNode1" presStyleIdx="4"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A572B0D0-7627-45AE-A532-5FA7A1712F95}" type="pres">
      <dgm:prSet presAssocID="{0474BBBD-193F-449A-B085-A5BD9F6D3F26}" presName="DropPinPlaceHolder" presStyleCnt="0"/>
      <dgm:spPr/>
    </dgm:pt>
    <dgm:pt modelId="{7942D4AD-E2AD-466B-8917-7B18C52563DF}" type="pres">
      <dgm:prSet presAssocID="{0474BBBD-193F-449A-B085-A5BD9F6D3F26}" presName="DropPin" presStyleLbl="alignNode1" presStyleIdx="4" presStyleCnt="7"/>
      <dgm:spPr/>
    </dgm:pt>
    <dgm:pt modelId="{6238BDAE-B564-4C4E-AE09-AA3E57EDF76D}" type="pres">
      <dgm:prSet presAssocID="{0474BBBD-193F-449A-B085-A5BD9F6D3F26}" presName="Ellipse" presStyleLbl="fgAcc1" presStyleIdx="5" presStyleCnt="8"/>
      <dgm:spPr>
        <a:solidFill>
          <a:schemeClr val="lt1">
            <a:alpha val="90000"/>
            <a:hueOff val="0"/>
            <a:satOff val="0"/>
            <a:lumOff val="0"/>
            <a:alphaOff val="0"/>
          </a:schemeClr>
        </a:solidFill>
        <a:ln w="12700" cap="flat" cmpd="sng" algn="ctr">
          <a:noFill/>
          <a:prstDash val="solid"/>
          <a:miter lim="800000"/>
        </a:ln>
        <a:effectLst/>
      </dgm:spPr>
    </dgm:pt>
    <dgm:pt modelId="{7CA22ADF-AAB0-4D35-8B9A-6E60725732D4}" type="pres">
      <dgm:prSet presAssocID="{0474BBBD-193F-449A-B085-A5BD9F6D3F26}" presName="L2TextContainer" presStyleLbl="revTx" presStyleIdx="8" presStyleCnt="14">
        <dgm:presLayoutVars>
          <dgm:bulletEnabled val="1"/>
        </dgm:presLayoutVars>
      </dgm:prSet>
      <dgm:spPr/>
    </dgm:pt>
    <dgm:pt modelId="{6034CFA1-8433-45C3-BE6A-3A9E0D188824}" type="pres">
      <dgm:prSet presAssocID="{0474BBBD-193F-449A-B085-A5BD9F6D3F26}" presName="L1TextContainer" presStyleLbl="revTx" presStyleIdx="9" presStyleCnt="14">
        <dgm:presLayoutVars>
          <dgm:chMax val="1"/>
          <dgm:chPref val="1"/>
          <dgm:bulletEnabled val="1"/>
        </dgm:presLayoutVars>
      </dgm:prSet>
      <dgm:spPr/>
    </dgm:pt>
    <dgm:pt modelId="{716D27BE-E510-4CBF-A71A-FAD3F6E2E42A}" type="pres">
      <dgm:prSet presAssocID="{0474BBBD-193F-449A-B085-A5BD9F6D3F26}" presName="ConnectLine" presStyleLbl="sibTrans1D1" presStyleIdx="4" presStyleCnt="7"/>
      <dgm:spPr>
        <a:noFill/>
        <a:ln w="12700" cap="flat" cmpd="sng" algn="ctr">
          <a:solidFill>
            <a:schemeClr val="accent1">
              <a:hueOff val="0"/>
              <a:satOff val="0"/>
              <a:lumOff val="0"/>
              <a:alphaOff val="0"/>
            </a:schemeClr>
          </a:solidFill>
          <a:prstDash val="dash"/>
          <a:miter lim="800000"/>
        </a:ln>
        <a:effectLst/>
      </dgm:spPr>
    </dgm:pt>
    <dgm:pt modelId="{E723A3AF-7B65-462B-8048-220FAD9F69A7}" type="pres">
      <dgm:prSet presAssocID="{0474BBBD-193F-449A-B085-A5BD9F6D3F26}" presName="EmptyPlaceHolder" presStyleCnt="0"/>
      <dgm:spPr/>
    </dgm:pt>
    <dgm:pt modelId="{A5F26C85-5617-47DA-9972-40C6706C3555}" type="pres">
      <dgm:prSet presAssocID="{A89AEAE6-2ACC-47D2-B698-B956A6519FA9}" presName="spaceBetweenRectangles" presStyleCnt="0"/>
      <dgm:spPr/>
    </dgm:pt>
    <dgm:pt modelId="{911EE9D9-1623-49BD-A49C-FA71BAC75DF9}" type="pres">
      <dgm:prSet presAssocID="{CDB72F9E-930B-4E8E-9232-C2836EDF11A2}" presName="composite" presStyleCnt="0"/>
      <dgm:spPr/>
    </dgm:pt>
    <dgm:pt modelId="{636C1557-3375-46E3-B889-9C9FBB5E83E3}" type="pres">
      <dgm:prSet presAssocID="{CDB72F9E-930B-4E8E-9232-C2836EDF11A2}" presName="ConnectorPoint" presStyleLbl="lnNode1" presStyleIdx="5"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4FD902C1-D951-4AD4-98F5-CEC450C24533}" type="pres">
      <dgm:prSet presAssocID="{CDB72F9E-930B-4E8E-9232-C2836EDF11A2}" presName="DropPinPlaceHolder" presStyleCnt="0"/>
      <dgm:spPr/>
    </dgm:pt>
    <dgm:pt modelId="{73C5AED5-5345-4BFF-B86F-364B95DCD31B}" type="pres">
      <dgm:prSet presAssocID="{CDB72F9E-930B-4E8E-9232-C2836EDF11A2}" presName="DropPin" presStyleLbl="alignNode1" presStyleIdx="5" presStyleCnt="7"/>
      <dgm:spPr/>
    </dgm:pt>
    <dgm:pt modelId="{EEEE4ED7-6334-49DE-B622-42DAC7398275}" type="pres">
      <dgm:prSet presAssocID="{CDB72F9E-930B-4E8E-9232-C2836EDF11A2}" presName="Ellipse" presStyleLbl="fgAcc1" presStyleIdx="6" presStyleCnt="8"/>
      <dgm:spPr>
        <a:solidFill>
          <a:schemeClr val="lt1">
            <a:alpha val="90000"/>
            <a:hueOff val="0"/>
            <a:satOff val="0"/>
            <a:lumOff val="0"/>
            <a:alphaOff val="0"/>
          </a:schemeClr>
        </a:solidFill>
        <a:ln w="12700" cap="flat" cmpd="sng" algn="ctr">
          <a:noFill/>
          <a:prstDash val="solid"/>
          <a:miter lim="800000"/>
        </a:ln>
        <a:effectLst/>
      </dgm:spPr>
    </dgm:pt>
    <dgm:pt modelId="{E99D0987-BEEA-4310-9339-FD04AF48965F}" type="pres">
      <dgm:prSet presAssocID="{CDB72F9E-930B-4E8E-9232-C2836EDF11A2}" presName="L2TextContainer" presStyleLbl="revTx" presStyleIdx="10" presStyleCnt="14">
        <dgm:presLayoutVars>
          <dgm:bulletEnabled val="1"/>
        </dgm:presLayoutVars>
      </dgm:prSet>
      <dgm:spPr/>
    </dgm:pt>
    <dgm:pt modelId="{097559C2-1B44-457B-A2A8-A2873584B89E}" type="pres">
      <dgm:prSet presAssocID="{CDB72F9E-930B-4E8E-9232-C2836EDF11A2}" presName="L1TextContainer" presStyleLbl="revTx" presStyleIdx="11" presStyleCnt="14">
        <dgm:presLayoutVars>
          <dgm:chMax val="1"/>
          <dgm:chPref val="1"/>
          <dgm:bulletEnabled val="1"/>
        </dgm:presLayoutVars>
      </dgm:prSet>
      <dgm:spPr/>
    </dgm:pt>
    <dgm:pt modelId="{188364FB-33A2-4649-BCDD-6B7FE363E559}" type="pres">
      <dgm:prSet presAssocID="{CDB72F9E-930B-4E8E-9232-C2836EDF11A2}" presName="ConnectLine" presStyleLbl="sibTrans1D1" presStyleIdx="5" presStyleCnt="7"/>
      <dgm:spPr>
        <a:noFill/>
        <a:ln w="12700" cap="flat" cmpd="sng" algn="ctr">
          <a:solidFill>
            <a:schemeClr val="accent1">
              <a:hueOff val="0"/>
              <a:satOff val="0"/>
              <a:lumOff val="0"/>
              <a:alphaOff val="0"/>
            </a:schemeClr>
          </a:solidFill>
          <a:prstDash val="dash"/>
          <a:miter lim="800000"/>
        </a:ln>
        <a:effectLst/>
      </dgm:spPr>
    </dgm:pt>
    <dgm:pt modelId="{BBA032BE-FF2D-4306-9207-E061BCB2C48E}" type="pres">
      <dgm:prSet presAssocID="{CDB72F9E-930B-4E8E-9232-C2836EDF11A2}" presName="EmptyPlaceHolder" presStyleCnt="0"/>
      <dgm:spPr/>
    </dgm:pt>
    <dgm:pt modelId="{E93D84F7-02EF-443D-9293-3F74DE3A2020}" type="pres">
      <dgm:prSet presAssocID="{240A8E75-0242-44A9-8D20-6CF8C8F45758}" presName="spaceBetweenRectangles" presStyleCnt="0"/>
      <dgm:spPr/>
    </dgm:pt>
    <dgm:pt modelId="{CCD9551B-14DD-486E-BE40-D8311A4D744D}" type="pres">
      <dgm:prSet presAssocID="{5175E190-3C9D-41DF-8491-A9BD926C8202}" presName="composite" presStyleCnt="0"/>
      <dgm:spPr/>
    </dgm:pt>
    <dgm:pt modelId="{2822B49B-F956-4329-8AC4-572A2E3CF757}" type="pres">
      <dgm:prSet presAssocID="{5175E190-3C9D-41DF-8491-A9BD926C8202}" presName="ConnectorPoint" presStyleLbl="lnNode1" presStyleIdx="6"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1A945ACA-A1F8-48EF-A346-80628C512E13}" type="pres">
      <dgm:prSet presAssocID="{5175E190-3C9D-41DF-8491-A9BD926C8202}" presName="DropPinPlaceHolder" presStyleCnt="0"/>
      <dgm:spPr/>
    </dgm:pt>
    <dgm:pt modelId="{232EFD34-0B2B-4CE2-A19F-09CAA6D97E42}" type="pres">
      <dgm:prSet presAssocID="{5175E190-3C9D-41DF-8491-A9BD926C8202}" presName="DropPin" presStyleLbl="alignNode1" presStyleIdx="6" presStyleCnt="7"/>
      <dgm:spPr/>
    </dgm:pt>
    <dgm:pt modelId="{321C19A3-1708-40FB-8013-B6DFB7700256}" type="pres">
      <dgm:prSet presAssocID="{5175E190-3C9D-41DF-8491-A9BD926C8202}" presName="Ellipse" presStyleLbl="fgAcc1" presStyleIdx="7" presStyleCnt="8"/>
      <dgm:spPr>
        <a:solidFill>
          <a:schemeClr val="lt1">
            <a:alpha val="90000"/>
            <a:hueOff val="0"/>
            <a:satOff val="0"/>
            <a:lumOff val="0"/>
            <a:alphaOff val="0"/>
          </a:schemeClr>
        </a:solidFill>
        <a:ln w="12700" cap="flat" cmpd="sng" algn="ctr">
          <a:noFill/>
          <a:prstDash val="solid"/>
          <a:miter lim="800000"/>
        </a:ln>
        <a:effectLst/>
      </dgm:spPr>
    </dgm:pt>
    <dgm:pt modelId="{CBD2E81F-E42E-4B07-8416-65476F4F1E38}" type="pres">
      <dgm:prSet presAssocID="{5175E190-3C9D-41DF-8491-A9BD926C8202}" presName="L2TextContainer" presStyleLbl="revTx" presStyleIdx="12" presStyleCnt="14">
        <dgm:presLayoutVars>
          <dgm:bulletEnabled val="1"/>
        </dgm:presLayoutVars>
      </dgm:prSet>
      <dgm:spPr/>
    </dgm:pt>
    <dgm:pt modelId="{CD8C69A7-2B0E-4970-80DE-40C8EF62B07E}" type="pres">
      <dgm:prSet presAssocID="{5175E190-3C9D-41DF-8491-A9BD926C8202}" presName="L1TextContainer" presStyleLbl="revTx" presStyleIdx="13" presStyleCnt="14">
        <dgm:presLayoutVars>
          <dgm:chMax val="1"/>
          <dgm:chPref val="1"/>
          <dgm:bulletEnabled val="1"/>
        </dgm:presLayoutVars>
      </dgm:prSet>
      <dgm:spPr/>
    </dgm:pt>
    <dgm:pt modelId="{C33F6B93-268B-4E3B-9EC5-17006EDA7F97}" type="pres">
      <dgm:prSet presAssocID="{5175E190-3C9D-41DF-8491-A9BD926C8202}" presName="ConnectLine" presStyleLbl="sibTrans1D1" presStyleIdx="6" presStyleCnt="7"/>
      <dgm:spPr>
        <a:noFill/>
        <a:ln w="12700" cap="flat" cmpd="sng" algn="ctr">
          <a:solidFill>
            <a:schemeClr val="accent1">
              <a:hueOff val="0"/>
              <a:satOff val="0"/>
              <a:lumOff val="0"/>
              <a:alphaOff val="0"/>
            </a:schemeClr>
          </a:solidFill>
          <a:prstDash val="dash"/>
          <a:miter lim="800000"/>
        </a:ln>
        <a:effectLst/>
      </dgm:spPr>
    </dgm:pt>
    <dgm:pt modelId="{3A6CC58B-F236-48D7-8E33-29A99D4A1DE0}" type="pres">
      <dgm:prSet presAssocID="{5175E190-3C9D-41DF-8491-A9BD926C8202}" presName="EmptyPlaceHolder" presStyleCnt="0"/>
      <dgm:spPr/>
    </dgm:pt>
  </dgm:ptLst>
  <dgm:cxnLst>
    <dgm:cxn modelId="{925C7804-8A5F-4CD1-A65C-76107E0317A0}" srcId="{E1419EC9-A390-44FD-9EA9-F82A4666C5B3}" destId="{0474BBBD-193F-449A-B085-A5BD9F6D3F26}" srcOrd="4" destOrd="0" parTransId="{51F79B97-D369-40BC-9B71-A49A0662F98B}" sibTransId="{A89AEAE6-2ACC-47D2-B698-B956A6519FA9}"/>
    <dgm:cxn modelId="{8F720A0F-1FAA-421E-983E-E7E909CA3D42}" srcId="{E1419EC9-A390-44FD-9EA9-F82A4666C5B3}" destId="{30F20876-99AF-485B-905F-72E0BD7A131A}" srcOrd="0" destOrd="0" parTransId="{4AD32DE1-6AEE-4810-9D55-55CBC06C29EE}" sibTransId="{7CE21FAB-9D02-41E0-8552-AC2C33EB8668}"/>
    <dgm:cxn modelId="{EC3E9210-54C4-4643-B108-0600AC374CE8}" srcId="{5175E190-3C9D-41DF-8491-A9BD926C8202}" destId="{1E2C3D1B-C45F-4F53-B7DC-4A2AD1F207FA}" srcOrd="0" destOrd="0" parTransId="{43A6D043-582D-4F0F-B5D5-63B4BCA1716B}" sibTransId="{DF1014C1-3FA9-479B-BFBD-A4D216D91DDE}"/>
    <dgm:cxn modelId="{8D4F2212-DBFB-4598-A809-560F4D71D45C}" srcId="{E1419EC9-A390-44FD-9EA9-F82A4666C5B3}" destId="{B7A5EDC0-D0A6-4DC3-B18E-A82215551237}" srcOrd="3" destOrd="0" parTransId="{E21D606F-670B-4EC8-B8FA-FE82F73FFC35}" sibTransId="{596509D4-CBC0-433C-ABA5-6E081B2A6661}"/>
    <dgm:cxn modelId="{39D8B617-08F8-470D-93F0-D1AEE9E05DC9}" type="presOf" srcId="{1F5F4CA4-49F0-43C9-B7D4-3C3EE18AB97E}" destId="{E99D0987-BEEA-4310-9339-FD04AF48965F}" srcOrd="0" destOrd="1" presId="urn:microsoft.com/office/officeart/2017/3/layout/DropPinTimeline"/>
    <dgm:cxn modelId="{A379B919-10B2-4303-B18B-E20EBE0B3867}" srcId="{0474BBBD-193F-449A-B085-A5BD9F6D3F26}" destId="{0E66C872-E1F4-46AD-86A6-727D422B1E54}" srcOrd="3" destOrd="0" parTransId="{176E7EC5-3BBD-40EC-84FF-B6F7C79D8910}" sibTransId="{122B9969-2518-479F-A18B-2804F7A376D1}"/>
    <dgm:cxn modelId="{22F42F23-B990-4791-803A-3C882A02038C}" srcId="{CDB72F9E-930B-4E8E-9232-C2836EDF11A2}" destId="{145BCFBF-6979-4F86-BBC5-6BDA8A8DAD96}" srcOrd="3" destOrd="0" parTransId="{DE453D8C-4F1B-4DE0-A0C3-8080767B025D}" sibTransId="{2FC1D7DD-C91A-4DDC-87D5-03F256FB03D1}"/>
    <dgm:cxn modelId="{B22BDC24-3921-4B91-A6AA-3471B9813F07}" type="presOf" srcId="{7F59BF66-73A6-49E7-8A99-9450C0AC8CAF}" destId="{CBD2E81F-E42E-4B07-8416-65476F4F1E38}" srcOrd="0" destOrd="2" presId="urn:microsoft.com/office/officeart/2017/3/layout/DropPinTimeline"/>
    <dgm:cxn modelId="{CFE14526-6A2D-4631-AB62-489FA7192EED}" type="presOf" srcId="{E1F6B4E6-09DA-41A1-B109-DCF052952649}" destId="{E99D0987-BEEA-4310-9339-FD04AF48965F}" srcOrd="0" destOrd="0" presId="urn:microsoft.com/office/officeart/2017/3/layout/DropPinTimeline"/>
    <dgm:cxn modelId="{2A12EB2A-4C22-4F0B-A6E3-8C7A32CAA6B1}" type="presOf" srcId="{0FCAA8CB-5731-4D6F-8098-732190A37BFB}" destId="{3DFAE403-8453-4276-B27F-FCD9A99D8263}" srcOrd="0" destOrd="1" presId="urn:microsoft.com/office/officeart/2017/3/layout/DropPinTimeline"/>
    <dgm:cxn modelId="{0857982C-848E-473C-8269-3A8BF45F421E}" type="presOf" srcId="{0E66C872-E1F4-46AD-86A6-727D422B1E54}" destId="{7CA22ADF-AAB0-4D35-8B9A-6E60725732D4}" srcOrd="0" destOrd="3" presId="urn:microsoft.com/office/officeart/2017/3/layout/DropPinTimeline"/>
    <dgm:cxn modelId="{D36AB02D-EDFC-44EE-BF6B-3877D1C8BB00}" type="presOf" srcId="{CDB72F9E-930B-4E8E-9232-C2836EDF11A2}" destId="{097559C2-1B44-457B-A2A8-A2873584B89E}" srcOrd="0" destOrd="0" presId="urn:microsoft.com/office/officeart/2017/3/layout/DropPinTimeline"/>
    <dgm:cxn modelId="{81221C31-F892-4FFF-8477-73302163FA45}" srcId="{0474BBBD-193F-449A-B085-A5BD9F6D3F26}" destId="{945ABE42-8B81-4BA3-A6AE-E74B3BD0D401}" srcOrd="1" destOrd="0" parTransId="{D68A82D7-3301-4BF0-9853-0B6D377519D5}" sibTransId="{B43EBE00-3A67-4216-89D4-EF3A04FE3F33}"/>
    <dgm:cxn modelId="{1A55F734-760E-4359-8A2C-5FC15E6A39A3}" srcId="{D5ACABC3-642D-48B3-B3A7-546B4D9F86A2}" destId="{67DC6D93-0E41-4B5B-A4C9-D139A6179571}" srcOrd="0" destOrd="0" parTransId="{F4D70C77-63F2-42F4-8B01-8DEC9BB3D493}" sibTransId="{0374DF89-27E0-4640-BF9F-4DD6D4168E76}"/>
    <dgm:cxn modelId="{9504BB35-5C04-4D11-AC78-CDF5F8FCB11F}" type="presOf" srcId="{5175E190-3C9D-41DF-8491-A9BD926C8202}" destId="{CD8C69A7-2B0E-4970-80DE-40C8EF62B07E}" srcOrd="0" destOrd="0" presId="urn:microsoft.com/office/officeart/2017/3/layout/DropPinTimeline"/>
    <dgm:cxn modelId="{35C5D335-08A3-4209-8580-73091270512D}" type="presOf" srcId="{C52EB918-F6C1-48A3-A28E-322921EB7612}" destId="{7CA22ADF-AAB0-4D35-8B9A-6E60725732D4}" srcOrd="0" destOrd="0" presId="urn:microsoft.com/office/officeart/2017/3/layout/DropPinTimeline"/>
    <dgm:cxn modelId="{E07B783E-470D-4718-BD00-4ADB5E4024C4}" srcId="{0474BBBD-193F-449A-B085-A5BD9F6D3F26}" destId="{3C18222F-DF90-419F-A37E-E82D8D3201B1}" srcOrd="2" destOrd="0" parTransId="{B91003F9-95D8-4DC2-83D7-5F36DD9FF358}" sibTransId="{75D0CB35-AFAC-4793-8695-E9CD8EC49FA1}"/>
    <dgm:cxn modelId="{54EAEF43-1A17-4E6D-B1A6-543A5400C3D4}" srcId="{E1419EC9-A390-44FD-9EA9-F82A4666C5B3}" destId="{17183DEA-E54A-4F44-9EB9-B40211FD6950}" srcOrd="1" destOrd="0" parTransId="{1C5BC281-1937-4428-BB5C-774E68250946}" sibTransId="{9BAEA090-3D7C-4A81-924E-D6AA06016E06}"/>
    <dgm:cxn modelId="{96C82545-EC55-4315-B81C-A688ACEBC6B5}" type="presOf" srcId="{5242AD2E-0815-4FF0-8886-0B8AE2F4E2F7}" destId="{E99D0987-BEEA-4310-9339-FD04AF48965F}" srcOrd="0" destOrd="2" presId="urn:microsoft.com/office/officeart/2017/3/layout/DropPinTimeline"/>
    <dgm:cxn modelId="{FE377669-4BA2-427A-B9DB-FC53E9AA34F7}" srcId="{17183DEA-E54A-4F44-9EB9-B40211FD6950}" destId="{C51ADA85-B4E6-40E2-858D-8041326A82F0}" srcOrd="1" destOrd="0" parTransId="{4F3C1B32-1F4E-45C5-871B-213B6D3DC45F}" sibTransId="{71486087-7BE8-41FC-9701-824DB79B0863}"/>
    <dgm:cxn modelId="{ADF2716A-684B-4693-BFEB-5F7FC1E7D837}" type="presOf" srcId="{E1419EC9-A390-44FD-9EA9-F82A4666C5B3}" destId="{FFF57DBC-C818-4A1C-AC66-66A162422717}" srcOrd="0" destOrd="0" presId="urn:microsoft.com/office/officeart/2017/3/layout/DropPinTimeline"/>
    <dgm:cxn modelId="{28B8FC6C-47CF-491B-9455-D8ED6B0F5C9A}" type="presOf" srcId="{145BCFBF-6979-4F86-BBC5-6BDA8A8DAD96}" destId="{E99D0987-BEEA-4310-9339-FD04AF48965F}" srcOrd="0" destOrd="3" presId="urn:microsoft.com/office/officeart/2017/3/layout/DropPinTimeline"/>
    <dgm:cxn modelId="{7FC6B44D-9970-4E50-B623-1D43B64398AC}" type="presOf" srcId="{B7A5EDC0-D0A6-4DC3-B18E-A82215551237}" destId="{99AF7A8E-FB60-411B-BB17-4DA15246F3AD}" srcOrd="0" destOrd="0" presId="urn:microsoft.com/office/officeart/2017/3/layout/DropPinTimeline"/>
    <dgm:cxn modelId="{348C7171-011D-4474-B741-4EB795CC3BEB}" srcId="{E1419EC9-A390-44FD-9EA9-F82A4666C5B3}" destId="{5175E190-3C9D-41DF-8491-A9BD926C8202}" srcOrd="6" destOrd="0" parTransId="{38453F44-664E-4630-9822-508A7BEA875D}" sibTransId="{6D5DE98D-6B94-43E8-9C31-CDC362FA5216}"/>
    <dgm:cxn modelId="{F3E12377-FDFE-476F-9A70-9222CC9390B5}" srcId="{17183DEA-E54A-4F44-9EB9-B40211FD6950}" destId="{44814878-1A07-42E2-B29A-9FFD3D44FE9B}" srcOrd="0" destOrd="0" parTransId="{6DE6BD0A-3BFC-46E3-B000-1839D4D68F83}" sibTransId="{8C1903F4-3471-4C6D-9ECA-3F7E37F0C9BD}"/>
    <dgm:cxn modelId="{75456C58-D26F-4A99-AEDA-A0D3E49A1D2B}" type="presOf" srcId="{17183DEA-E54A-4F44-9EB9-B40211FD6950}" destId="{28779856-6713-4322-B806-3178F0DE6718}" srcOrd="0" destOrd="0" presId="urn:microsoft.com/office/officeart/2017/3/layout/DropPinTimeline"/>
    <dgm:cxn modelId="{BF17D379-6EEF-4255-A750-9264CF175B5E}" type="presOf" srcId="{C51ADA85-B4E6-40E2-858D-8041326A82F0}" destId="{CE3DE0AD-672E-4665-A270-2901CE8F681B}" srcOrd="0" destOrd="1" presId="urn:microsoft.com/office/officeart/2017/3/layout/DropPinTimeline"/>
    <dgm:cxn modelId="{BC6AEE81-DF4D-438B-AA19-06942D1EBA0F}" srcId="{D5ACABC3-642D-48B3-B3A7-546B4D9F86A2}" destId="{0FCAA8CB-5731-4D6F-8098-732190A37BFB}" srcOrd="1" destOrd="0" parTransId="{C50EC117-E6A9-4F2C-9DF0-AB9D731CF01E}" sibTransId="{15038950-795C-4C2D-AF09-ACDF3B2EFA8B}"/>
    <dgm:cxn modelId="{E8B67B85-345F-499F-A783-3A488898704E}" type="presOf" srcId="{1E2C3D1B-C45F-4F53-B7DC-4A2AD1F207FA}" destId="{CBD2E81F-E42E-4B07-8416-65476F4F1E38}" srcOrd="0" destOrd="0" presId="urn:microsoft.com/office/officeart/2017/3/layout/DropPinTimeline"/>
    <dgm:cxn modelId="{1ADA7F86-E8AD-4B41-B4B6-E2F3880E1F2C}" srcId="{E1419EC9-A390-44FD-9EA9-F82A4666C5B3}" destId="{CDB72F9E-930B-4E8E-9232-C2836EDF11A2}" srcOrd="5" destOrd="0" parTransId="{DEB42B1B-2F20-49C2-AB78-E16A950703FD}" sibTransId="{240A8E75-0242-44A9-8D20-6CF8C8F45758}"/>
    <dgm:cxn modelId="{33CAEE89-9374-4633-B6A8-384FF6D602B3}" type="presOf" srcId="{A08AF2AE-78EF-464F-A3C5-50814BA8C253}" destId="{CBD2E81F-E42E-4B07-8416-65476F4F1E38}" srcOrd="0" destOrd="1" presId="urn:microsoft.com/office/officeart/2017/3/layout/DropPinTimeline"/>
    <dgm:cxn modelId="{F05D2F8D-05DE-48B3-909F-91584E992EE7}" srcId="{CDB72F9E-930B-4E8E-9232-C2836EDF11A2}" destId="{E1F6B4E6-09DA-41A1-B109-DCF052952649}" srcOrd="0" destOrd="0" parTransId="{866B5265-B517-4475-8D54-C74D2C20AB5A}" sibTransId="{28EB44C8-4999-4F4C-946E-5A3CFEECE6EE}"/>
    <dgm:cxn modelId="{6770618D-4B28-4914-99EE-0F03DDB9C23A}" type="presOf" srcId="{0474BBBD-193F-449A-B085-A5BD9F6D3F26}" destId="{6034CFA1-8433-45C3-BE6A-3A9E0D188824}" srcOrd="0" destOrd="0" presId="urn:microsoft.com/office/officeart/2017/3/layout/DropPinTimeline"/>
    <dgm:cxn modelId="{70EE6790-71F1-4A26-8C3B-FA04B74E3A10}" srcId="{CDB72F9E-930B-4E8E-9232-C2836EDF11A2}" destId="{5242AD2E-0815-4FF0-8886-0B8AE2F4E2F7}" srcOrd="2" destOrd="0" parTransId="{34207F81-04B8-4EFB-9752-E398C9A41215}" sibTransId="{DF3F8BB0-5036-4C4D-B2D1-7A3C5FF30351}"/>
    <dgm:cxn modelId="{08975C93-7856-41E6-A7F6-7FF2D76D1947}" type="presOf" srcId="{44814878-1A07-42E2-B29A-9FFD3D44FE9B}" destId="{CE3DE0AD-672E-4665-A270-2901CE8F681B}" srcOrd="0" destOrd="0" presId="urn:microsoft.com/office/officeart/2017/3/layout/DropPinTimeline"/>
    <dgm:cxn modelId="{2B6B2598-7FA3-4FFC-B1C8-2FED0D81BDC4}" type="presOf" srcId="{3C18222F-DF90-419F-A37E-E82D8D3201B1}" destId="{7CA22ADF-AAB0-4D35-8B9A-6E60725732D4}" srcOrd="0" destOrd="2" presId="urn:microsoft.com/office/officeart/2017/3/layout/DropPinTimeline"/>
    <dgm:cxn modelId="{898347A0-E92F-4F6C-935B-C62FEB8BB5D6}" srcId="{B7A5EDC0-D0A6-4DC3-B18E-A82215551237}" destId="{55E472DD-F34D-451F-9972-0A1639B0F371}" srcOrd="1" destOrd="0" parTransId="{9B0E6FEC-4B8D-44F8-945F-2BC57704EC84}" sibTransId="{388D3FEC-760F-476B-A1B0-FA72CB0C251B}"/>
    <dgm:cxn modelId="{2BF1DFA5-59C6-466A-8B76-53ECE8DDF768}" type="presOf" srcId="{16109875-63B0-4635-B4EB-84A44B67497F}" destId="{204D0F1F-AFEE-41DF-B861-F1B0BC8CF7E0}" srcOrd="0" destOrd="2" presId="urn:microsoft.com/office/officeart/2017/3/layout/DropPinTimeline"/>
    <dgm:cxn modelId="{6AD098A7-1C26-4CE8-9FED-70456FF2E5D4}" type="presOf" srcId="{CE25F180-433B-46A3-B4AC-99A4E8409A54}" destId="{204D0F1F-AFEE-41DF-B861-F1B0BC8CF7E0}" srcOrd="0" destOrd="0" presId="urn:microsoft.com/office/officeart/2017/3/layout/DropPinTimeline"/>
    <dgm:cxn modelId="{D71CD6AB-EB09-404A-A1F7-01903F1FE6B4}" srcId="{30F20876-99AF-485B-905F-72E0BD7A131A}" destId="{A3E9EAEF-7485-43C9-B6F5-5AA1B7E16D79}" srcOrd="0" destOrd="0" parTransId="{98CF1F08-F30D-4473-8BF2-D1ECC2EC8729}" sibTransId="{28F30A30-DC30-4EAF-975A-74108733FE2E}"/>
    <dgm:cxn modelId="{DE356EAD-6064-48C6-8B52-0FBDC30A4E2C}" type="presOf" srcId="{67DC6D93-0E41-4B5B-A4C9-D139A6179571}" destId="{3DFAE403-8453-4276-B27F-FCD9A99D8263}" srcOrd="0" destOrd="0" presId="urn:microsoft.com/office/officeart/2017/3/layout/DropPinTimeline"/>
    <dgm:cxn modelId="{C49395AE-3CFB-47F9-88F2-75832A936D10}" type="presOf" srcId="{55E472DD-F34D-451F-9972-0A1639B0F371}" destId="{204D0F1F-AFEE-41DF-B861-F1B0BC8CF7E0}" srcOrd="0" destOrd="1" presId="urn:microsoft.com/office/officeart/2017/3/layout/DropPinTimeline"/>
    <dgm:cxn modelId="{BC122AB2-F737-4BCB-98CB-5501E227E16F}" type="presOf" srcId="{D5ACABC3-642D-48B3-B3A7-546B4D9F86A2}" destId="{46135F49-DFAC-4BF3-84F8-1BA48B75B387}" srcOrd="0" destOrd="0" presId="urn:microsoft.com/office/officeart/2017/3/layout/DropPinTimeline"/>
    <dgm:cxn modelId="{1FFB9DCD-56A9-4DAA-ACD7-B6C91335FC6D}" type="presOf" srcId="{F92AE161-1B7C-4A5F-BFB6-D5A9318DAF1A}" destId="{508C35ED-BC36-401E-9993-A6FEA444FFFB}" srcOrd="0" destOrd="1" presId="urn:microsoft.com/office/officeart/2017/3/layout/DropPinTimeline"/>
    <dgm:cxn modelId="{9BF81BD1-89DB-4188-BCD0-5384FB173378}" srcId="{E1419EC9-A390-44FD-9EA9-F82A4666C5B3}" destId="{D5ACABC3-642D-48B3-B3A7-546B4D9F86A2}" srcOrd="2" destOrd="0" parTransId="{0D151546-0DFC-4D76-A230-366EF16F871C}" sibTransId="{4575AECA-5F56-4E2C-A6D3-5B9A2B7D083C}"/>
    <dgm:cxn modelId="{18FFC6D1-0B14-409E-B710-F86B993AE31C}" type="presOf" srcId="{A3E9EAEF-7485-43C9-B6F5-5AA1B7E16D79}" destId="{508C35ED-BC36-401E-9993-A6FEA444FFFB}" srcOrd="0" destOrd="0" presId="urn:microsoft.com/office/officeart/2017/3/layout/DropPinTimeline"/>
    <dgm:cxn modelId="{0940E8D8-3FC1-496B-85FB-881463C9A1D6}" srcId="{5175E190-3C9D-41DF-8491-A9BD926C8202}" destId="{A08AF2AE-78EF-464F-A3C5-50814BA8C253}" srcOrd="1" destOrd="0" parTransId="{7E35365B-85AC-484E-97BE-137167FF1DFA}" sibTransId="{B8F0CA35-866E-46EE-A758-69E08126D772}"/>
    <dgm:cxn modelId="{26E761DA-FE15-4B23-B159-CB9F83EEBCEA}" type="presOf" srcId="{30F20876-99AF-485B-905F-72E0BD7A131A}" destId="{576E48A2-E700-4E02-9920-5BB42E6CED76}" srcOrd="0" destOrd="0" presId="urn:microsoft.com/office/officeart/2017/3/layout/DropPinTimeline"/>
    <dgm:cxn modelId="{A6F7C1E3-032E-404F-9D46-63D4A6709DCE}" srcId="{B7A5EDC0-D0A6-4DC3-B18E-A82215551237}" destId="{16109875-63B0-4635-B4EB-84A44B67497F}" srcOrd="2" destOrd="0" parTransId="{FA8644BF-4167-4A3D-AD19-260EC29C6848}" sibTransId="{CEA34291-FC04-4304-95C0-8298F61521F0}"/>
    <dgm:cxn modelId="{080032E6-7216-4AAB-9D71-CFD046A0A6C3}" srcId="{B7A5EDC0-D0A6-4DC3-B18E-A82215551237}" destId="{CE25F180-433B-46A3-B4AC-99A4E8409A54}" srcOrd="0" destOrd="0" parTransId="{BA2893F5-694E-48DB-BFE3-1C3C91392CBC}" sibTransId="{93D80106-04EA-4419-8E32-C132D4C91F3A}"/>
    <dgm:cxn modelId="{4F5688EE-B4E5-4A05-A598-AA6EB9A45D09}" srcId="{30F20876-99AF-485B-905F-72E0BD7A131A}" destId="{F92AE161-1B7C-4A5F-BFB6-D5A9318DAF1A}" srcOrd="1" destOrd="0" parTransId="{36B5E3FB-1265-4E30-9CE5-916117492A44}" sibTransId="{E9766E9C-48B5-4436-A15C-789B1BC9FB38}"/>
    <dgm:cxn modelId="{4A40F0F5-9A91-4872-AC69-1EACA3695769}" srcId="{5175E190-3C9D-41DF-8491-A9BD926C8202}" destId="{7F59BF66-73A6-49E7-8A99-9450C0AC8CAF}" srcOrd="2" destOrd="0" parTransId="{E05D4406-CED1-4F46-9B3B-52051C80F426}" sibTransId="{1E490DF9-E7D3-486F-A14F-6E7C83214051}"/>
    <dgm:cxn modelId="{0E150EFD-A6F3-47DA-9A08-5438CE275200}" srcId="{CDB72F9E-930B-4E8E-9232-C2836EDF11A2}" destId="{1F5F4CA4-49F0-43C9-B7D4-3C3EE18AB97E}" srcOrd="1" destOrd="0" parTransId="{391BA3F1-E131-467D-B80A-7687F6289A76}" sibTransId="{86E6FC29-FA68-40AA-B355-2295F23A8E30}"/>
    <dgm:cxn modelId="{06FB2CFD-2EB6-48D3-A633-1A26B97C6EE9}" srcId="{0474BBBD-193F-449A-B085-A5BD9F6D3F26}" destId="{C52EB918-F6C1-48A3-A28E-322921EB7612}" srcOrd="0" destOrd="0" parTransId="{79ECD6DD-A078-42ED-918C-E85AB75A09DB}" sibTransId="{DF7CADF1-4E8C-41D1-946F-75B349A8C701}"/>
    <dgm:cxn modelId="{D535E2FF-B817-479C-B439-53DA89489DC8}" type="presOf" srcId="{945ABE42-8B81-4BA3-A6AE-E74B3BD0D401}" destId="{7CA22ADF-AAB0-4D35-8B9A-6E60725732D4}" srcOrd="0" destOrd="1" presId="urn:microsoft.com/office/officeart/2017/3/layout/DropPinTimeline"/>
    <dgm:cxn modelId="{FE339D79-14B2-4C86-935F-3263A4A71A45}" type="presParOf" srcId="{FFF57DBC-C818-4A1C-AC66-66A162422717}" destId="{C3BEE008-9CE1-4EA9-A48E-2B1DCE59944F}" srcOrd="0" destOrd="0" presId="urn:microsoft.com/office/officeart/2017/3/layout/DropPinTimeline"/>
    <dgm:cxn modelId="{233A1969-5813-44C0-BF90-15F15A714981}" type="presParOf" srcId="{FFF57DBC-C818-4A1C-AC66-66A162422717}" destId="{D0751398-4502-455E-A8D9-32B596D23BD2}" srcOrd="1" destOrd="0" presId="urn:microsoft.com/office/officeart/2017/3/layout/DropPinTimeline"/>
    <dgm:cxn modelId="{685840DC-BA5F-438E-BE7E-CE4B543CE6B3}" type="presParOf" srcId="{D0751398-4502-455E-A8D9-32B596D23BD2}" destId="{31668C66-AE47-4DEB-AEFB-2DFBA388A070}" srcOrd="0" destOrd="0" presId="urn:microsoft.com/office/officeart/2017/3/layout/DropPinTimeline"/>
    <dgm:cxn modelId="{CFFAE595-5F19-421D-9828-CEA1B3648128}" type="presParOf" srcId="{31668C66-AE47-4DEB-AEFB-2DFBA388A070}" destId="{E202853D-BC26-4B9C-A57C-6CD6B3C0693B}" srcOrd="0" destOrd="0" presId="urn:microsoft.com/office/officeart/2017/3/layout/DropPinTimeline"/>
    <dgm:cxn modelId="{1A19706C-3694-44AD-B73B-6C43C0847391}" type="presParOf" srcId="{31668C66-AE47-4DEB-AEFB-2DFBA388A070}" destId="{845CFA7B-4FF6-46D7-988C-B426747D5D66}" srcOrd="1" destOrd="0" presId="urn:microsoft.com/office/officeart/2017/3/layout/DropPinTimeline"/>
    <dgm:cxn modelId="{506E2169-ABB5-4E75-8090-0B6C5F9B8BB8}" type="presParOf" srcId="{845CFA7B-4FF6-46D7-988C-B426747D5D66}" destId="{234B5E83-DC25-40FB-B0F6-B61ED80A2C99}" srcOrd="0" destOrd="0" presId="urn:microsoft.com/office/officeart/2017/3/layout/DropPinTimeline"/>
    <dgm:cxn modelId="{4BF3E7C4-11D4-43F6-9417-21CCE275C077}" type="presParOf" srcId="{845CFA7B-4FF6-46D7-988C-B426747D5D66}" destId="{3493D026-EF95-40A5-BA9F-0B257709BA3D}" srcOrd="1" destOrd="0" presId="urn:microsoft.com/office/officeart/2017/3/layout/DropPinTimeline"/>
    <dgm:cxn modelId="{E21198F0-FA9E-44BC-8E77-985F4AADFCE8}" type="presParOf" srcId="{31668C66-AE47-4DEB-AEFB-2DFBA388A070}" destId="{508C35ED-BC36-401E-9993-A6FEA444FFFB}" srcOrd="2" destOrd="0" presId="urn:microsoft.com/office/officeart/2017/3/layout/DropPinTimeline"/>
    <dgm:cxn modelId="{B15D2474-ED9E-4570-A496-0011A72C482F}" type="presParOf" srcId="{31668C66-AE47-4DEB-AEFB-2DFBA388A070}" destId="{576E48A2-E700-4E02-9920-5BB42E6CED76}" srcOrd="3" destOrd="0" presId="urn:microsoft.com/office/officeart/2017/3/layout/DropPinTimeline"/>
    <dgm:cxn modelId="{AA72D7B2-8EBA-4101-AAD0-F0C503DEFE99}" type="presParOf" srcId="{31668C66-AE47-4DEB-AEFB-2DFBA388A070}" destId="{CD62CDEE-A2AF-4EDB-8779-9A0079F66EA1}" srcOrd="4" destOrd="0" presId="urn:microsoft.com/office/officeart/2017/3/layout/DropPinTimeline"/>
    <dgm:cxn modelId="{5FCED3F2-BD6E-46DF-AE1B-5DFAFFDE7B26}" type="presParOf" srcId="{31668C66-AE47-4DEB-AEFB-2DFBA388A070}" destId="{48EF5C26-DCDA-4F19-A170-89364424BBF7}" srcOrd="5" destOrd="0" presId="urn:microsoft.com/office/officeart/2017/3/layout/DropPinTimeline"/>
    <dgm:cxn modelId="{2C8F062F-07D5-4373-BDCB-2DE52F37BA12}" type="presParOf" srcId="{D0751398-4502-455E-A8D9-32B596D23BD2}" destId="{403C0BB5-714A-4B60-807D-11145DDC2E65}" srcOrd="1" destOrd="0" presId="urn:microsoft.com/office/officeart/2017/3/layout/DropPinTimeline"/>
    <dgm:cxn modelId="{07AB6AAF-F4BC-48AC-8797-BAA13ECA0C8C}" type="presParOf" srcId="{D0751398-4502-455E-A8D9-32B596D23BD2}" destId="{53ACBC55-EE54-4D30-BEA9-46F5B96919CA}" srcOrd="2" destOrd="0" presId="urn:microsoft.com/office/officeart/2017/3/layout/DropPinTimeline"/>
    <dgm:cxn modelId="{6DE4644B-C519-4AB1-9285-BBBA7EEC3C90}" type="presParOf" srcId="{53ACBC55-EE54-4D30-BEA9-46F5B96919CA}" destId="{3AFD1E1A-C6F1-4BE7-A211-C77D1A23CFFE}" srcOrd="0" destOrd="0" presId="urn:microsoft.com/office/officeart/2017/3/layout/DropPinTimeline"/>
    <dgm:cxn modelId="{400D23CC-BDB6-4522-8210-71160622140C}" type="presParOf" srcId="{53ACBC55-EE54-4D30-BEA9-46F5B96919CA}" destId="{AD93F421-06A0-4DD6-95C9-1E4EEF96B7AC}" srcOrd="1" destOrd="0" presId="urn:microsoft.com/office/officeart/2017/3/layout/DropPinTimeline"/>
    <dgm:cxn modelId="{3AE4B163-E3F5-418B-BE9C-DA47749463F8}" type="presParOf" srcId="{AD93F421-06A0-4DD6-95C9-1E4EEF96B7AC}" destId="{7E342169-64C7-4063-A9B8-BA0C57B7C294}" srcOrd="0" destOrd="0" presId="urn:microsoft.com/office/officeart/2017/3/layout/DropPinTimeline"/>
    <dgm:cxn modelId="{A1BD72DC-27DB-468B-A93B-8DF5805D6A8D}" type="presParOf" srcId="{AD93F421-06A0-4DD6-95C9-1E4EEF96B7AC}" destId="{23FC30EE-29D4-4A2A-91E8-7AFD15F5185F}" srcOrd="1" destOrd="0" presId="urn:microsoft.com/office/officeart/2017/3/layout/DropPinTimeline"/>
    <dgm:cxn modelId="{46E67709-3D9B-4E33-8197-4AF3AC97A194}" type="presParOf" srcId="{53ACBC55-EE54-4D30-BEA9-46F5B96919CA}" destId="{CE3DE0AD-672E-4665-A270-2901CE8F681B}" srcOrd="2" destOrd="0" presId="urn:microsoft.com/office/officeart/2017/3/layout/DropPinTimeline"/>
    <dgm:cxn modelId="{6E2F41D6-A4C2-4A0F-8F20-F1CF60593FE7}" type="presParOf" srcId="{53ACBC55-EE54-4D30-BEA9-46F5B96919CA}" destId="{28779856-6713-4322-B806-3178F0DE6718}" srcOrd="3" destOrd="0" presId="urn:microsoft.com/office/officeart/2017/3/layout/DropPinTimeline"/>
    <dgm:cxn modelId="{3B8497BE-B666-44B2-A352-4942ACC6CAE8}" type="presParOf" srcId="{53ACBC55-EE54-4D30-BEA9-46F5B96919CA}" destId="{A8AF3C1A-39E2-4983-BD4B-F6567DFCA7FB}" srcOrd="4" destOrd="0" presId="urn:microsoft.com/office/officeart/2017/3/layout/DropPinTimeline"/>
    <dgm:cxn modelId="{6AFE02CD-90B3-4847-A4BA-E0970EEE56E6}" type="presParOf" srcId="{53ACBC55-EE54-4D30-BEA9-46F5B96919CA}" destId="{3E848012-7E97-4EA3-A48E-930B68F529D6}" srcOrd="5" destOrd="0" presId="urn:microsoft.com/office/officeart/2017/3/layout/DropPinTimeline"/>
    <dgm:cxn modelId="{997C50B1-195D-406D-876C-1C71DCC87E8B}" type="presParOf" srcId="{D0751398-4502-455E-A8D9-32B596D23BD2}" destId="{939B0CAA-537A-4615-802F-1FF9C4BC9859}" srcOrd="3" destOrd="0" presId="urn:microsoft.com/office/officeart/2017/3/layout/DropPinTimeline"/>
    <dgm:cxn modelId="{4D2A425F-6CD1-4700-A9F2-9243261348F0}" type="presParOf" srcId="{D0751398-4502-455E-A8D9-32B596D23BD2}" destId="{C3349F22-F721-487E-93CF-90D904B43FFE}" srcOrd="4" destOrd="0" presId="urn:microsoft.com/office/officeart/2017/3/layout/DropPinTimeline"/>
    <dgm:cxn modelId="{2D770EEC-B538-46DE-BFEB-AB079CF10E59}" type="presParOf" srcId="{C3349F22-F721-487E-93CF-90D904B43FFE}" destId="{F37FF554-A6F0-4AFA-BA6C-BC1E0EE0CF45}" srcOrd="0" destOrd="0" presId="urn:microsoft.com/office/officeart/2017/3/layout/DropPinTimeline"/>
    <dgm:cxn modelId="{793279BA-A26F-4B19-9C51-9703BF4EF84F}" type="presParOf" srcId="{C3349F22-F721-487E-93CF-90D904B43FFE}" destId="{526390D4-CC40-4EF9-A303-34863A7B076A}" srcOrd="1" destOrd="0" presId="urn:microsoft.com/office/officeart/2017/3/layout/DropPinTimeline"/>
    <dgm:cxn modelId="{7A69C33D-700E-4657-BE4D-97A5209BF02A}" type="presParOf" srcId="{526390D4-CC40-4EF9-A303-34863A7B076A}" destId="{A1AE3BDB-149A-4627-B76C-A001114DB105}" srcOrd="0" destOrd="0" presId="urn:microsoft.com/office/officeart/2017/3/layout/DropPinTimeline"/>
    <dgm:cxn modelId="{9B9BFDF6-68BD-4336-9B17-7D34B3AF7B68}" type="presParOf" srcId="{526390D4-CC40-4EF9-A303-34863A7B076A}" destId="{43F38886-BAC9-4052-B651-86EEFF843D0F}" srcOrd="1" destOrd="0" presId="urn:microsoft.com/office/officeart/2017/3/layout/DropPinTimeline"/>
    <dgm:cxn modelId="{DE679D7C-B0CE-49FB-8C61-C05B32036ED7}" type="presParOf" srcId="{C3349F22-F721-487E-93CF-90D904B43FFE}" destId="{3DFAE403-8453-4276-B27F-FCD9A99D8263}" srcOrd="2" destOrd="0" presId="urn:microsoft.com/office/officeart/2017/3/layout/DropPinTimeline"/>
    <dgm:cxn modelId="{786D7978-93DC-44F5-861F-E45AE943AF30}" type="presParOf" srcId="{C3349F22-F721-487E-93CF-90D904B43FFE}" destId="{46135F49-DFAC-4BF3-84F8-1BA48B75B387}" srcOrd="3" destOrd="0" presId="urn:microsoft.com/office/officeart/2017/3/layout/DropPinTimeline"/>
    <dgm:cxn modelId="{B7634F30-9FEF-43AE-B2B2-44B63D7E92C3}" type="presParOf" srcId="{C3349F22-F721-487E-93CF-90D904B43FFE}" destId="{7D39E74E-DC16-4C2F-9843-9611B07E31F6}" srcOrd="4" destOrd="0" presId="urn:microsoft.com/office/officeart/2017/3/layout/DropPinTimeline"/>
    <dgm:cxn modelId="{2428B806-CD8F-4D58-AB69-71948DC3977B}" type="presParOf" srcId="{C3349F22-F721-487E-93CF-90D904B43FFE}" destId="{801CE829-FF68-4D02-9B0C-DDC584BBBDCA}" srcOrd="5" destOrd="0" presId="urn:microsoft.com/office/officeart/2017/3/layout/DropPinTimeline"/>
    <dgm:cxn modelId="{CA858F26-4325-4B22-9450-91B8A155ECAA}" type="presParOf" srcId="{D0751398-4502-455E-A8D9-32B596D23BD2}" destId="{C604C3DF-9399-4EB7-9551-2ED68C8E60DA}" srcOrd="5" destOrd="0" presId="urn:microsoft.com/office/officeart/2017/3/layout/DropPinTimeline"/>
    <dgm:cxn modelId="{86BA4AB5-32CF-4276-BED4-A7894B7457E4}" type="presParOf" srcId="{D0751398-4502-455E-A8D9-32B596D23BD2}" destId="{04767D5C-7844-420F-96C6-D95FBEAA3F4D}" srcOrd="6" destOrd="0" presId="urn:microsoft.com/office/officeart/2017/3/layout/DropPinTimeline"/>
    <dgm:cxn modelId="{D531A0CA-9494-4AD0-BB04-28142D4984B5}" type="presParOf" srcId="{04767D5C-7844-420F-96C6-D95FBEAA3F4D}" destId="{CFBDD368-E5D6-49AD-9902-B51BA01BBFEE}" srcOrd="0" destOrd="0" presId="urn:microsoft.com/office/officeart/2017/3/layout/DropPinTimeline"/>
    <dgm:cxn modelId="{28EEF249-FD47-4575-8149-78B2BF4F69E3}" type="presParOf" srcId="{04767D5C-7844-420F-96C6-D95FBEAA3F4D}" destId="{777689EA-E44B-4993-96D5-712FEDF1BB4B}" srcOrd="1" destOrd="0" presId="urn:microsoft.com/office/officeart/2017/3/layout/DropPinTimeline"/>
    <dgm:cxn modelId="{89840367-0BB9-4C7E-A5E0-EB3CCFB8E89A}" type="presParOf" srcId="{777689EA-E44B-4993-96D5-712FEDF1BB4B}" destId="{B8743568-47F3-4496-B8A4-E38CE37998D1}" srcOrd="0" destOrd="0" presId="urn:microsoft.com/office/officeart/2017/3/layout/DropPinTimeline"/>
    <dgm:cxn modelId="{C174B14B-FE5E-4478-9DE7-9BEC3C57A5DD}" type="presParOf" srcId="{777689EA-E44B-4993-96D5-712FEDF1BB4B}" destId="{CCEB13E9-1EB5-4EF3-835A-FB1A1261571E}" srcOrd="1" destOrd="0" presId="urn:microsoft.com/office/officeart/2017/3/layout/DropPinTimeline"/>
    <dgm:cxn modelId="{12959B20-0BAF-4C6C-B6A1-1314B080D865}" type="presParOf" srcId="{04767D5C-7844-420F-96C6-D95FBEAA3F4D}" destId="{204D0F1F-AFEE-41DF-B861-F1B0BC8CF7E0}" srcOrd="2" destOrd="0" presId="urn:microsoft.com/office/officeart/2017/3/layout/DropPinTimeline"/>
    <dgm:cxn modelId="{54DFE1B8-FE6B-4693-9BCF-6A22FF407CD8}" type="presParOf" srcId="{04767D5C-7844-420F-96C6-D95FBEAA3F4D}" destId="{99AF7A8E-FB60-411B-BB17-4DA15246F3AD}" srcOrd="3" destOrd="0" presId="urn:microsoft.com/office/officeart/2017/3/layout/DropPinTimeline"/>
    <dgm:cxn modelId="{EA4F3762-1512-41A8-BA5F-9A322E1083C2}" type="presParOf" srcId="{04767D5C-7844-420F-96C6-D95FBEAA3F4D}" destId="{FA787832-F7A8-41F3-976E-70C5217A4AFC}" srcOrd="4" destOrd="0" presId="urn:microsoft.com/office/officeart/2017/3/layout/DropPinTimeline"/>
    <dgm:cxn modelId="{AADF600C-4957-46BF-9C9F-F8FDFF683677}" type="presParOf" srcId="{04767D5C-7844-420F-96C6-D95FBEAA3F4D}" destId="{63CC9AB6-F700-4E46-98A1-0FC3652805B4}" srcOrd="5" destOrd="0" presId="urn:microsoft.com/office/officeart/2017/3/layout/DropPinTimeline"/>
    <dgm:cxn modelId="{A4056457-6861-44DD-82D7-DB99AB2F622C}" type="presParOf" srcId="{D0751398-4502-455E-A8D9-32B596D23BD2}" destId="{7D02974E-3C54-4349-B90C-2EE7D160E376}" srcOrd="7" destOrd="0" presId="urn:microsoft.com/office/officeart/2017/3/layout/DropPinTimeline"/>
    <dgm:cxn modelId="{1211E791-BB74-4530-8C3C-8D464A225B53}" type="presParOf" srcId="{D0751398-4502-455E-A8D9-32B596D23BD2}" destId="{08B39555-4B11-4E30-9BF8-E2C2076CD36D}" srcOrd="8" destOrd="0" presId="urn:microsoft.com/office/officeart/2017/3/layout/DropPinTimeline"/>
    <dgm:cxn modelId="{A3F07172-24BB-4B7D-91DA-45B49C3CD400}" type="presParOf" srcId="{08B39555-4B11-4E30-9BF8-E2C2076CD36D}" destId="{1F99B8B5-FA57-4EB4-95D4-9AFFDB12301D}" srcOrd="0" destOrd="0" presId="urn:microsoft.com/office/officeart/2017/3/layout/DropPinTimeline"/>
    <dgm:cxn modelId="{D2517C4C-609B-442B-8C8D-A6FE4B258150}" type="presParOf" srcId="{08B39555-4B11-4E30-9BF8-E2C2076CD36D}" destId="{A572B0D0-7627-45AE-A532-5FA7A1712F95}" srcOrd="1" destOrd="0" presId="urn:microsoft.com/office/officeart/2017/3/layout/DropPinTimeline"/>
    <dgm:cxn modelId="{33DDBD6F-CBF4-45DE-86AB-6409C837B964}" type="presParOf" srcId="{A572B0D0-7627-45AE-A532-5FA7A1712F95}" destId="{7942D4AD-E2AD-466B-8917-7B18C52563DF}" srcOrd="0" destOrd="0" presId="urn:microsoft.com/office/officeart/2017/3/layout/DropPinTimeline"/>
    <dgm:cxn modelId="{5A53A4EE-C6B1-413A-90B6-6275AD0FD113}" type="presParOf" srcId="{A572B0D0-7627-45AE-A532-5FA7A1712F95}" destId="{6238BDAE-B564-4C4E-AE09-AA3E57EDF76D}" srcOrd="1" destOrd="0" presId="urn:microsoft.com/office/officeart/2017/3/layout/DropPinTimeline"/>
    <dgm:cxn modelId="{7D9E5D42-0890-42F7-9D38-22682D8DC167}" type="presParOf" srcId="{08B39555-4B11-4E30-9BF8-E2C2076CD36D}" destId="{7CA22ADF-AAB0-4D35-8B9A-6E60725732D4}" srcOrd="2" destOrd="0" presId="urn:microsoft.com/office/officeart/2017/3/layout/DropPinTimeline"/>
    <dgm:cxn modelId="{8559880F-8204-4CD6-B5A6-A1D83F3A0AA4}" type="presParOf" srcId="{08B39555-4B11-4E30-9BF8-E2C2076CD36D}" destId="{6034CFA1-8433-45C3-BE6A-3A9E0D188824}" srcOrd="3" destOrd="0" presId="urn:microsoft.com/office/officeart/2017/3/layout/DropPinTimeline"/>
    <dgm:cxn modelId="{48CEF7C4-D512-433D-A218-1DEACA22A219}" type="presParOf" srcId="{08B39555-4B11-4E30-9BF8-E2C2076CD36D}" destId="{716D27BE-E510-4CBF-A71A-FAD3F6E2E42A}" srcOrd="4" destOrd="0" presId="urn:microsoft.com/office/officeart/2017/3/layout/DropPinTimeline"/>
    <dgm:cxn modelId="{81890DBB-215D-4C36-A3CA-745E7598C7EE}" type="presParOf" srcId="{08B39555-4B11-4E30-9BF8-E2C2076CD36D}" destId="{E723A3AF-7B65-462B-8048-220FAD9F69A7}" srcOrd="5" destOrd="0" presId="urn:microsoft.com/office/officeart/2017/3/layout/DropPinTimeline"/>
    <dgm:cxn modelId="{60763AB9-0671-4679-8DA5-C5FD0217B8ED}" type="presParOf" srcId="{D0751398-4502-455E-A8D9-32B596D23BD2}" destId="{A5F26C85-5617-47DA-9972-40C6706C3555}" srcOrd="9" destOrd="0" presId="urn:microsoft.com/office/officeart/2017/3/layout/DropPinTimeline"/>
    <dgm:cxn modelId="{3BB00D38-EEE7-4ED2-9458-52011CCF2FB1}" type="presParOf" srcId="{D0751398-4502-455E-A8D9-32B596D23BD2}" destId="{911EE9D9-1623-49BD-A49C-FA71BAC75DF9}" srcOrd="10" destOrd="0" presId="urn:microsoft.com/office/officeart/2017/3/layout/DropPinTimeline"/>
    <dgm:cxn modelId="{B7F2B428-B643-4EF8-AF05-F5B976C61541}" type="presParOf" srcId="{911EE9D9-1623-49BD-A49C-FA71BAC75DF9}" destId="{636C1557-3375-46E3-B889-9C9FBB5E83E3}" srcOrd="0" destOrd="0" presId="urn:microsoft.com/office/officeart/2017/3/layout/DropPinTimeline"/>
    <dgm:cxn modelId="{3769B884-14DE-4487-B530-5ACD953AEBFE}" type="presParOf" srcId="{911EE9D9-1623-49BD-A49C-FA71BAC75DF9}" destId="{4FD902C1-D951-4AD4-98F5-CEC450C24533}" srcOrd="1" destOrd="0" presId="urn:microsoft.com/office/officeart/2017/3/layout/DropPinTimeline"/>
    <dgm:cxn modelId="{2772A530-0511-41F0-AA0B-43EB244D07C6}" type="presParOf" srcId="{4FD902C1-D951-4AD4-98F5-CEC450C24533}" destId="{73C5AED5-5345-4BFF-B86F-364B95DCD31B}" srcOrd="0" destOrd="0" presId="urn:microsoft.com/office/officeart/2017/3/layout/DropPinTimeline"/>
    <dgm:cxn modelId="{07696C20-6647-4CA1-8285-736547B7ECA4}" type="presParOf" srcId="{4FD902C1-D951-4AD4-98F5-CEC450C24533}" destId="{EEEE4ED7-6334-49DE-B622-42DAC7398275}" srcOrd="1" destOrd="0" presId="urn:microsoft.com/office/officeart/2017/3/layout/DropPinTimeline"/>
    <dgm:cxn modelId="{74234B30-7DAC-4604-A44A-5318C958BE49}" type="presParOf" srcId="{911EE9D9-1623-49BD-A49C-FA71BAC75DF9}" destId="{E99D0987-BEEA-4310-9339-FD04AF48965F}" srcOrd="2" destOrd="0" presId="urn:microsoft.com/office/officeart/2017/3/layout/DropPinTimeline"/>
    <dgm:cxn modelId="{2F9FB522-EA2A-4A79-9911-CEF63D59859E}" type="presParOf" srcId="{911EE9D9-1623-49BD-A49C-FA71BAC75DF9}" destId="{097559C2-1B44-457B-A2A8-A2873584B89E}" srcOrd="3" destOrd="0" presId="urn:microsoft.com/office/officeart/2017/3/layout/DropPinTimeline"/>
    <dgm:cxn modelId="{C18363E5-DAAC-48EA-98F2-539B32637B1C}" type="presParOf" srcId="{911EE9D9-1623-49BD-A49C-FA71BAC75DF9}" destId="{188364FB-33A2-4649-BCDD-6B7FE363E559}" srcOrd="4" destOrd="0" presId="urn:microsoft.com/office/officeart/2017/3/layout/DropPinTimeline"/>
    <dgm:cxn modelId="{AFC6A580-F786-4CF9-98D7-AB02AFC0DFE4}" type="presParOf" srcId="{911EE9D9-1623-49BD-A49C-FA71BAC75DF9}" destId="{BBA032BE-FF2D-4306-9207-E061BCB2C48E}" srcOrd="5" destOrd="0" presId="urn:microsoft.com/office/officeart/2017/3/layout/DropPinTimeline"/>
    <dgm:cxn modelId="{1FB1BFBA-D97E-4518-9BC5-88B4DB14E1DE}" type="presParOf" srcId="{D0751398-4502-455E-A8D9-32B596D23BD2}" destId="{E93D84F7-02EF-443D-9293-3F74DE3A2020}" srcOrd="11" destOrd="0" presId="urn:microsoft.com/office/officeart/2017/3/layout/DropPinTimeline"/>
    <dgm:cxn modelId="{F6043965-753D-45D4-A30E-F30D51CD57DA}" type="presParOf" srcId="{D0751398-4502-455E-A8D9-32B596D23BD2}" destId="{CCD9551B-14DD-486E-BE40-D8311A4D744D}" srcOrd="12" destOrd="0" presId="urn:microsoft.com/office/officeart/2017/3/layout/DropPinTimeline"/>
    <dgm:cxn modelId="{B1DDC558-D045-4564-8DBB-5A1BE49D8897}" type="presParOf" srcId="{CCD9551B-14DD-486E-BE40-D8311A4D744D}" destId="{2822B49B-F956-4329-8AC4-572A2E3CF757}" srcOrd="0" destOrd="0" presId="urn:microsoft.com/office/officeart/2017/3/layout/DropPinTimeline"/>
    <dgm:cxn modelId="{E0AE5A07-5492-4578-BC06-F65C5815CBA0}" type="presParOf" srcId="{CCD9551B-14DD-486E-BE40-D8311A4D744D}" destId="{1A945ACA-A1F8-48EF-A346-80628C512E13}" srcOrd="1" destOrd="0" presId="urn:microsoft.com/office/officeart/2017/3/layout/DropPinTimeline"/>
    <dgm:cxn modelId="{051E34A4-D982-4C10-93FD-A110FD9A8E92}" type="presParOf" srcId="{1A945ACA-A1F8-48EF-A346-80628C512E13}" destId="{232EFD34-0B2B-4CE2-A19F-09CAA6D97E42}" srcOrd="0" destOrd="0" presId="urn:microsoft.com/office/officeart/2017/3/layout/DropPinTimeline"/>
    <dgm:cxn modelId="{CD42CC2B-CE42-48F1-A535-BC104699A84F}" type="presParOf" srcId="{1A945ACA-A1F8-48EF-A346-80628C512E13}" destId="{321C19A3-1708-40FB-8013-B6DFB7700256}" srcOrd="1" destOrd="0" presId="urn:microsoft.com/office/officeart/2017/3/layout/DropPinTimeline"/>
    <dgm:cxn modelId="{17987304-5BAD-45D6-AA83-D0F9353FE308}" type="presParOf" srcId="{CCD9551B-14DD-486E-BE40-D8311A4D744D}" destId="{CBD2E81F-E42E-4B07-8416-65476F4F1E38}" srcOrd="2" destOrd="0" presId="urn:microsoft.com/office/officeart/2017/3/layout/DropPinTimeline"/>
    <dgm:cxn modelId="{5847780C-0D31-4614-A8AC-F8B30FB3FA0A}" type="presParOf" srcId="{CCD9551B-14DD-486E-BE40-D8311A4D744D}" destId="{CD8C69A7-2B0E-4970-80DE-40C8EF62B07E}" srcOrd="3" destOrd="0" presId="urn:microsoft.com/office/officeart/2017/3/layout/DropPinTimeline"/>
    <dgm:cxn modelId="{DDAFBD73-A640-40BF-9A12-02DBCE6B2DE2}" type="presParOf" srcId="{CCD9551B-14DD-486E-BE40-D8311A4D744D}" destId="{C33F6B93-268B-4E3B-9EC5-17006EDA7F97}" srcOrd="4" destOrd="0" presId="urn:microsoft.com/office/officeart/2017/3/layout/DropPinTimeline"/>
    <dgm:cxn modelId="{9F3C0A5E-BA8E-4C13-9261-6CC43CA9B91C}" type="presParOf" srcId="{CCD9551B-14DD-486E-BE40-D8311A4D744D}" destId="{3A6CC58B-F236-48D7-8E33-29A99D4A1DE0}"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1419EC9-A390-44FD-9EA9-F82A4666C5B3}" type="doc">
      <dgm:prSet loTypeId="urn:microsoft.com/office/officeart/2017/3/layout/DropPinTimeline" loCatId="timeline" qsTypeId="urn:microsoft.com/office/officeart/2005/8/quickstyle/simple1" qsCatId="simple" csTypeId="urn:microsoft.com/office/officeart/2005/8/colors/accent1_2" csCatId="accent1" phldr="1"/>
      <dgm:spPr/>
      <dgm:t>
        <a:bodyPr/>
        <a:lstStyle/>
        <a:p>
          <a:endParaRPr lang="en-US"/>
        </a:p>
      </dgm:t>
    </dgm:pt>
    <dgm:pt modelId="{30F20876-99AF-485B-905F-72E0BD7A131A}">
      <dgm:prSet phldrT="[Text]" phldr="0"/>
      <dgm:spPr/>
      <dgm:t>
        <a:bodyPr/>
        <a:lstStyle/>
        <a:p>
          <a:pPr algn="l">
            <a:lnSpc>
              <a:spcPct val="90000"/>
            </a:lnSpc>
            <a:defRPr b="1"/>
          </a:pPr>
          <a:r>
            <a:rPr lang="en-US" sz="1600">
              <a:solidFill>
                <a:srgbClr val="F2F2F2"/>
              </a:solidFill>
              <a:latin typeface="Avenir Next LT Pro"/>
              <a:ea typeface="+mn-ea"/>
              <a:cs typeface="+mn-cs"/>
            </a:rPr>
            <a:t>GIL Documentation Migration</a:t>
          </a:r>
          <a:endParaRPr lang="en-US" sz="1600">
            <a:solidFill>
              <a:srgbClr val="F2F2F2"/>
            </a:solidFill>
            <a:ea typeface="+mn-ea"/>
            <a:cs typeface="+mn-cs"/>
          </a:endParaRPr>
        </a:p>
      </dgm:t>
    </dgm:pt>
    <dgm:pt modelId="{4AD32DE1-6AEE-4810-9D55-55CBC06C29EE}" type="parTrans" cxnId="{8F720A0F-1FAA-421E-983E-E7E909CA3D42}">
      <dgm:prSet/>
      <dgm:spPr/>
      <dgm:t>
        <a:bodyPr/>
        <a:lstStyle/>
        <a:p>
          <a:endParaRPr lang="en-US"/>
        </a:p>
      </dgm:t>
    </dgm:pt>
    <dgm:pt modelId="{7CE21FAB-9D02-41E0-8552-AC2C33EB8668}" type="sibTrans" cxnId="{8F720A0F-1FAA-421E-983E-E7E909CA3D42}">
      <dgm:prSet/>
      <dgm:spPr/>
      <dgm:t>
        <a:bodyPr/>
        <a:lstStyle/>
        <a:p>
          <a:endParaRPr lang="en-US"/>
        </a:p>
      </dgm:t>
    </dgm:pt>
    <dgm:pt modelId="{A3E9EAEF-7485-43C9-B6F5-5AA1B7E16D79}">
      <dgm:prSet phldrT="[Text]" phldr="0"/>
      <dgm:spPr/>
      <dgm:t>
        <a:bodyPr/>
        <a:lstStyle/>
        <a:p>
          <a:pPr algn="l">
            <a:lnSpc>
              <a:spcPct val="90000"/>
            </a:lnSpc>
          </a:pPr>
          <a:r>
            <a:rPr lang="en-US" sz="1200">
              <a:solidFill>
                <a:srgbClr val="F2F2F2"/>
              </a:solidFill>
              <a:latin typeface="Avenir Next LT Pro"/>
              <a:ea typeface="+mn-ea"/>
              <a:cs typeface="+mn-cs"/>
            </a:rPr>
            <a:t>2026</a:t>
          </a:r>
          <a:endParaRPr lang="en-US" sz="1200">
            <a:solidFill>
              <a:srgbClr val="F2F2F2"/>
            </a:solidFill>
            <a:ea typeface="+mn-ea"/>
            <a:cs typeface="+mn-cs"/>
          </a:endParaRPr>
        </a:p>
      </dgm:t>
    </dgm:pt>
    <dgm:pt modelId="{98CF1F08-F30D-4473-8BF2-D1ECC2EC8729}" type="parTrans" cxnId="{D71CD6AB-EB09-404A-A1F7-01903F1FE6B4}">
      <dgm:prSet/>
      <dgm:spPr/>
      <dgm:t>
        <a:bodyPr/>
        <a:lstStyle/>
        <a:p>
          <a:endParaRPr lang="en-US"/>
        </a:p>
      </dgm:t>
    </dgm:pt>
    <dgm:pt modelId="{28F30A30-DC30-4EAF-975A-74108733FE2E}" type="sibTrans" cxnId="{D71CD6AB-EB09-404A-A1F7-01903F1FE6B4}">
      <dgm:prSet/>
      <dgm:spPr/>
      <dgm:t>
        <a:bodyPr/>
        <a:lstStyle/>
        <a:p>
          <a:endParaRPr lang="en-US"/>
        </a:p>
      </dgm:t>
    </dgm:pt>
    <dgm:pt modelId="{17183DEA-E54A-4F44-9EB9-B40211FD6950}">
      <dgm:prSet phldrT="[Text]" phldr="0"/>
      <dgm:spPr/>
      <dgm:t>
        <a:bodyPr/>
        <a:lstStyle/>
        <a:p>
          <a:pPr algn="l">
            <a:lnSpc>
              <a:spcPct val="90000"/>
            </a:lnSpc>
            <a:defRPr b="1"/>
          </a:pPr>
          <a:r>
            <a:rPr lang="en-US" sz="1600">
              <a:solidFill>
                <a:srgbClr val="F2F2F2"/>
              </a:solidFill>
              <a:latin typeface="Avenir Next LT Pro"/>
              <a:ea typeface="+mn-ea"/>
              <a:cs typeface="+mn-cs"/>
            </a:rPr>
            <a:t>Training Initiatives</a:t>
          </a:r>
        </a:p>
      </dgm:t>
    </dgm:pt>
    <dgm:pt modelId="{1C5BC281-1937-4428-BB5C-774E68250946}" type="parTrans" cxnId="{54EAEF43-1A17-4E6D-B1A6-543A5400C3D4}">
      <dgm:prSet/>
      <dgm:spPr/>
      <dgm:t>
        <a:bodyPr/>
        <a:lstStyle/>
        <a:p>
          <a:endParaRPr lang="en-US"/>
        </a:p>
      </dgm:t>
    </dgm:pt>
    <dgm:pt modelId="{9BAEA090-3D7C-4A81-924E-D6AA06016E06}" type="sibTrans" cxnId="{54EAEF43-1A17-4E6D-B1A6-543A5400C3D4}">
      <dgm:prSet/>
      <dgm:spPr/>
      <dgm:t>
        <a:bodyPr/>
        <a:lstStyle/>
        <a:p>
          <a:endParaRPr lang="en-US"/>
        </a:p>
      </dgm:t>
    </dgm:pt>
    <dgm:pt modelId="{0474BBBD-193F-449A-B085-A5BD9F6D3F26}">
      <dgm:prSet phldrT="[Text]" phldr="0"/>
      <dgm:spPr/>
      <dgm:t>
        <a:bodyPr/>
        <a:lstStyle/>
        <a:p>
          <a:pPr algn="l">
            <a:lnSpc>
              <a:spcPct val="90000"/>
            </a:lnSpc>
            <a:defRPr b="1"/>
          </a:pPr>
          <a:r>
            <a:rPr lang="en-US" sz="1600">
              <a:solidFill>
                <a:srgbClr val="F2F2F2"/>
              </a:solidFill>
              <a:latin typeface="Avenir Next LT Pro"/>
              <a:ea typeface="+mn-ea"/>
              <a:cs typeface="+mn-cs"/>
            </a:rPr>
            <a:t>Rapido</a:t>
          </a:r>
          <a:endParaRPr lang="en-US" sz="1600">
            <a:solidFill>
              <a:srgbClr val="F2F2F2"/>
            </a:solidFill>
            <a:ea typeface="+mn-ea"/>
            <a:cs typeface="+mn-cs"/>
          </a:endParaRPr>
        </a:p>
      </dgm:t>
    </dgm:pt>
    <dgm:pt modelId="{51F79B97-D369-40BC-9B71-A49A0662F98B}" type="parTrans" cxnId="{925C7804-8A5F-4CD1-A65C-76107E0317A0}">
      <dgm:prSet/>
      <dgm:spPr/>
      <dgm:t>
        <a:bodyPr/>
        <a:lstStyle/>
        <a:p>
          <a:endParaRPr lang="en-US"/>
        </a:p>
      </dgm:t>
    </dgm:pt>
    <dgm:pt modelId="{A89AEAE6-2ACC-47D2-B698-B956A6519FA9}" type="sibTrans" cxnId="{925C7804-8A5F-4CD1-A65C-76107E0317A0}">
      <dgm:prSet/>
      <dgm:spPr/>
      <dgm:t>
        <a:bodyPr/>
        <a:lstStyle/>
        <a:p>
          <a:endParaRPr lang="en-US"/>
        </a:p>
      </dgm:t>
    </dgm:pt>
    <dgm:pt modelId="{C52EB918-F6C1-48A3-A28E-322921EB7612}">
      <dgm:prSet phldrT="[Text]" phldr="0"/>
      <dgm:spPr/>
      <dgm:t>
        <a:bodyPr/>
        <a:lstStyle/>
        <a:p>
          <a:pPr algn="l">
            <a:lnSpc>
              <a:spcPct val="90000"/>
            </a:lnSpc>
          </a:pPr>
          <a:r>
            <a:rPr lang="en-US" sz="1200">
              <a:solidFill>
                <a:srgbClr val="F2F2F2"/>
              </a:solidFill>
              <a:latin typeface="Avenir Next LT Pro"/>
              <a:ea typeface="+mn-ea"/>
              <a:cs typeface="+mn-cs"/>
            </a:rPr>
            <a:t>Summer 2026 – Demo/Training</a:t>
          </a:r>
        </a:p>
      </dgm:t>
    </dgm:pt>
    <dgm:pt modelId="{79ECD6DD-A078-42ED-918C-E85AB75A09DB}" type="parTrans" cxnId="{06FB2CFD-2EB6-48D3-A633-1A26B97C6EE9}">
      <dgm:prSet/>
      <dgm:spPr/>
      <dgm:t>
        <a:bodyPr/>
        <a:lstStyle/>
        <a:p>
          <a:endParaRPr lang="en-US"/>
        </a:p>
      </dgm:t>
    </dgm:pt>
    <dgm:pt modelId="{DF7CADF1-4E8C-41D1-946F-75B349A8C701}" type="sibTrans" cxnId="{06FB2CFD-2EB6-48D3-A633-1A26B97C6EE9}">
      <dgm:prSet/>
      <dgm:spPr/>
      <dgm:t>
        <a:bodyPr/>
        <a:lstStyle/>
        <a:p>
          <a:endParaRPr lang="en-US"/>
        </a:p>
      </dgm:t>
    </dgm:pt>
    <dgm:pt modelId="{CDB72F9E-930B-4E8E-9232-C2836EDF11A2}">
      <dgm:prSet phldr="0"/>
      <dgm:spPr/>
      <dgm:t>
        <a:bodyPr/>
        <a:lstStyle/>
        <a:p>
          <a:pPr algn="l">
            <a:lnSpc>
              <a:spcPct val="90000"/>
            </a:lnSpc>
            <a:defRPr b="1"/>
          </a:pPr>
          <a:r>
            <a:rPr lang="en-US" sz="1600">
              <a:solidFill>
                <a:srgbClr val="000000"/>
              </a:solidFill>
              <a:latin typeface="Avenir Next LT Pro"/>
              <a:ea typeface="+mn-ea"/>
              <a:cs typeface="+mn-cs"/>
            </a:rPr>
            <a:t>Primo NDE</a:t>
          </a:r>
        </a:p>
      </dgm:t>
    </dgm:pt>
    <dgm:pt modelId="{DEB42B1B-2F20-49C2-AB78-E16A950703FD}" type="parTrans" cxnId="{1ADA7F86-E8AD-4B41-B4B6-E2F3880E1F2C}">
      <dgm:prSet/>
      <dgm:spPr/>
      <dgm:t>
        <a:bodyPr/>
        <a:lstStyle/>
        <a:p>
          <a:endParaRPr lang="en-US"/>
        </a:p>
      </dgm:t>
    </dgm:pt>
    <dgm:pt modelId="{240A8E75-0242-44A9-8D20-6CF8C8F45758}" type="sibTrans" cxnId="{1ADA7F86-E8AD-4B41-B4B6-E2F3880E1F2C}">
      <dgm:prSet/>
      <dgm:spPr/>
      <dgm:t>
        <a:bodyPr/>
        <a:lstStyle/>
        <a:p>
          <a:endParaRPr lang="en-US"/>
        </a:p>
      </dgm:t>
    </dgm:pt>
    <dgm:pt modelId="{1F5F4CA4-49F0-43C9-B7D4-3C3EE18AB97E}">
      <dgm:prSet phldr="0"/>
      <dgm:spPr/>
      <dgm:t>
        <a:bodyPr/>
        <a:lstStyle/>
        <a:p>
          <a:pPr algn="l">
            <a:lnSpc>
              <a:spcPct val="90000"/>
            </a:lnSpc>
          </a:pPr>
          <a:r>
            <a:rPr lang="en-US" sz="1200">
              <a:solidFill>
                <a:srgbClr val="000000"/>
              </a:solidFill>
              <a:latin typeface="Avenir Next LT Pro"/>
              <a:ea typeface="+mn-ea"/>
              <a:cs typeface="+mn-cs"/>
            </a:rPr>
            <a:t>Spring 2027 – Implementation, Testing</a:t>
          </a:r>
          <a:endParaRPr lang="en-US" sz="1200">
            <a:solidFill>
              <a:srgbClr val="000000"/>
            </a:solidFill>
            <a:ea typeface="+mn-ea"/>
            <a:cs typeface="+mn-cs"/>
          </a:endParaRPr>
        </a:p>
      </dgm:t>
    </dgm:pt>
    <dgm:pt modelId="{391BA3F1-E131-467D-B80A-7687F6289A76}" type="parTrans" cxnId="{0E150EFD-A6F3-47DA-9A08-5438CE275200}">
      <dgm:prSet/>
      <dgm:spPr/>
      <dgm:t>
        <a:bodyPr/>
        <a:lstStyle/>
        <a:p>
          <a:endParaRPr lang="en-US"/>
        </a:p>
      </dgm:t>
    </dgm:pt>
    <dgm:pt modelId="{86E6FC29-FA68-40AA-B355-2295F23A8E30}" type="sibTrans" cxnId="{0E150EFD-A6F3-47DA-9A08-5438CE275200}">
      <dgm:prSet/>
      <dgm:spPr/>
      <dgm:t>
        <a:bodyPr/>
        <a:lstStyle/>
        <a:p>
          <a:endParaRPr lang="en-US"/>
        </a:p>
      </dgm:t>
    </dgm:pt>
    <dgm:pt modelId="{5242AD2E-0815-4FF0-8886-0B8AE2F4E2F7}">
      <dgm:prSet phldr="0"/>
      <dgm:spPr/>
      <dgm:t>
        <a:bodyPr/>
        <a:lstStyle/>
        <a:p>
          <a:pPr algn="l">
            <a:lnSpc>
              <a:spcPct val="90000"/>
            </a:lnSpc>
          </a:pPr>
          <a:r>
            <a:rPr lang="en-US" sz="1200">
              <a:solidFill>
                <a:srgbClr val="000000"/>
              </a:solidFill>
              <a:latin typeface="Avenir Next LT Pro"/>
              <a:ea typeface="+mn-ea"/>
              <a:cs typeface="+mn-cs"/>
            </a:rPr>
            <a:t>Summer 2027 – Go Live</a:t>
          </a:r>
        </a:p>
      </dgm:t>
    </dgm:pt>
    <dgm:pt modelId="{34207F81-04B8-4EFB-9752-E398C9A41215}" type="parTrans" cxnId="{70EE6790-71F1-4A26-8C3B-FA04B74E3A10}">
      <dgm:prSet/>
      <dgm:spPr/>
      <dgm:t>
        <a:bodyPr/>
        <a:lstStyle/>
        <a:p>
          <a:endParaRPr lang="en-US"/>
        </a:p>
      </dgm:t>
    </dgm:pt>
    <dgm:pt modelId="{DF3F8BB0-5036-4C4D-B2D1-7A3C5FF30351}" type="sibTrans" cxnId="{70EE6790-71F1-4A26-8C3B-FA04B74E3A10}">
      <dgm:prSet/>
      <dgm:spPr/>
      <dgm:t>
        <a:bodyPr/>
        <a:lstStyle/>
        <a:p>
          <a:endParaRPr lang="en-US"/>
        </a:p>
      </dgm:t>
    </dgm:pt>
    <dgm:pt modelId="{C51ADA85-B4E6-40E2-858D-8041326A82F0}">
      <dgm:prSet phldr="0"/>
      <dgm:spPr/>
      <dgm:t>
        <a:bodyPr/>
        <a:lstStyle/>
        <a:p>
          <a:pPr algn="l">
            <a:lnSpc>
              <a:spcPct val="90000"/>
            </a:lnSpc>
          </a:pPr>
          <a:r>
            <a:rPr lang="en-US" sz="1200">
              <a:solidFill>
                <a:srgbClr val="F2F2F2"/>
              </a:solidFill>
              <a:latin typeface="Avenir Next LT Pro"/>
              <a:ea typeface="+mn-ea"/>
              <a:cs typeface="+mn-cs"/>
            </a:rPr>
            <a:t>Committees, </a:t>
          </a:r>
          <a:r>
            <a:rPr lang="en-US" sz="1200" err="1">
              <a:solidFill>
                <a:srgbClr val="F2F2F2"/>
              </a:solidFill>
              <a:latin typeface="Avenir Next LT Pro"/>
              <a:ea typeface="+mn-ea"/>
              <a:cs typeface="+mn-cs"/>
            </a:rPr>
            <a:t>ExLibris</a:t>
          </a:r>
          <a:r>
            <a:rPr lang="en-US" sz="1200">
              <a:solidFill>
                <a:srgbClr val="F2F2F2"/>
              </a:solidFill>
              <a:latin typeface="Avenir Next LT Pro"/>
              <a:ea typeface="+mn-ea"/>
              <a:cs typeface="+mn-cs"/>
            </a:rPr>
            <a:t>, &amp; GIL</a:t>
          </a:r>
          <a:endParaRPr lang="en-US" sz="1200">
            <a:solidFill>
              <a:srgbClr val="F2F2F2"/>
            </a:solidFill>
            <a:ea typeface="+mn-ea"/>
            <a:cs typeface="+mn-cs"/>
          </a:endParaRPr>
        </a:p>
      </dgm:t>
    </dgm:pt>
    <dgm:pt modelId="{4F3C1B32-1F4E-45C5-871B-213B6D3DC45F}" type="parTrans" cxnId="{FE377669-4BA2-427A-B9DB-FC53E9AA34F7}">
      <dgm:prSet/>
      <dgm:spPr/>
      <dgm:t>
        <a:bodyPr/>
        <a:lstStyle/>
        <a:p>
          <a:endParaRPr lang="en-US"/>
        </a:p>
      </dgm:t>
    </dgm:pt>
    <dgm:pt modelId="{71486087-7BE8-41FC-9701-824DB79B0863}" type="sibTrans" cxnId="{FE377669-4BA2-427A-B9DB-FC53E9AA34F7}">
      <dgm:prSet/>
      <dgm:spPr/>
      <dgm:t>
        <a:bodyPr/>
        <a:lstStyle/>
        <a:p>
          <a:endParaRPr lang="en-US"/>
        </a:p>
      </dgm:t>
    </dgm:pt>
    <dgm:pt modelId="{44814878-1A07-42E2-B29A-9FFD3D44FE9B}">
      <dgm:prSet phldr="0"/>
      <dgm:spPr/>
      <dgm:t>
        <a:bodyPr/>
        <a:lstStyle/>
        <a:p>
          <a:pPr algn="l">
            <a:lnSpc>
              <a:spcPct val="90000"/>
            </a:lnSpc>
          </a:pPr>
          <a:r>
            <a:rPr lang="en-US" sz="1200">
              <a:solidFill>
                <a:srgbClr val="F2F2F2"/>
              </a:solidFill>
              <a:latin typeface="Calibri"/>
              <a:ea typeface="Calibri"/>
              <a:cs typeface="Calibri"/>
            </a:rPr>
            <a:t>2026</a:t>
          </a:r>
        </a:p>
      </dgm:t>
    </dgm:pt>
    <dgm:pt modelId="{6DE6BD0A-3BFC-46E3-B000-1839D4D68F83}" type="parTrans" cxnId="{F3E12377-FDFE-476F-9A70-9222CC9390B5}">
      <dgm:prSet/>
      <dgm:spPr/>
      <dgm:t>
        <a:bodyPr/>
        <a:lstStyle/>
        <a:p>
          <a:endParaRPr lang="en-US"/>
        </a:p>
      </dgm:t>
    </dgm:pt>
    <dgm:pt modelId="{8C1903F4-3471-4C6D-9ECA-3F7E37F0C9BD}" type="sibTrans" cxnId="{F3E12377-FDFE-476F-9A70-9222CC9390B5}">
      <dgm:prSet/>
      <dgm:spPr/>
      <dgm:t>
        <a:bodyPr/>
        <a:lstStyle/>
        <a:p>
          <a:endParaRPr lang="en-US"/>
        </a:p>
      </dgm:t>
    </dgm:pt>
    <dgm:pt modelId="{F92AE161-1B7C-4A5F-BFB6-D5A9318DAF1A}">
      <dgm:prSet phldr="0"/>
      <dgm:spPr/>
      <dgm:t>
        <a:bodyPr/>
        <a:lstStyle/>
        <a:p>
          <a:pPr algn="l">
            <a:lnSpc>
              <a:spcPct val="90000"/>
            </a:lnSpc>
          </a:pPr>
          <a:r>
            <a:rPr lang="en-US" sz="1200" b="0">
              <a:solidFill>
                <a:srgbClr val="F2F2F2"/>
              </a:solidFill>
              <a:latin typeface="Avenir Next LT Pro"/>
              <a:ea typeface="+mn-ea"/>
              <a:cs typeface="+mn-cs"/>
            </a:rPr>
            <a:t>GIL &amp; Committees</a:t>
          </a:r>
        </a:p>
      </dgm:t>
    </dgm:pt>
    <dgm:pt modelId="{36B5E3FB-1265-4E30-9CE5-916117492A44}" type="parTrans" cxnId="{4F5688EE-B4E5-4A05-A598-AA6EB9A45D09}">
      <dgm:prSet/>
      <dgm:spPr/>
      <dgm:t>
        <a:bodyPr/>
        <a:lstStyle/>
        <a:p>
          <a:endParaRPr lang="en-US"/>
        </a:p>
      </dgm:t>
    </dgm:pt>
    <dgm:pt modelId="{E9766E9C-48B5-4436-A15C-789B1BC9FB38}" type="sibTrans" cxnId="{4F5688EE-B4E5-4A05-A598-AA6EB9A45D09}">
      <dgm:prSet/>
      <dgm:spPr/>
      <dgm:t>
        <a:bodyPr/>
        <a:lstStyle/>
        <a:p>
          <a:endParaRPr lang="en-US"/>
        </a:p>
      </dgm:t>
    </dgm:pt>
    <dgm:pt modelId="{D5ACABC3-642D-48B3-B3A7-546B4D9F86A2}">
      <dgm:prSet phldr="0"/>
      <dgm:spPr/>
      <dgm:t>
        <a:bodyPr/>
        <a:lstStyle/>
        <a:p>
          <a:pPr algn="l">
            <a:lnSpc>
              <a:spcPct val="90000"/>
            </a:lnSpc>
            <a:defRPr b="1"/>
          </a:pPr>
          <a:r>
            <a:rPr lang="en-US" sz="1600">
              <a:solidFill>
                <a:srgbClr val="F2F2F2"/>
              </a:solidFill>
              <a:latin typeface="Avenir Next LT Pro"/>
              <a:ea typeface="+mn-ea"/>
              <a:cs typeface="+mn-cs"/>
            </a:rPr>
            <a:t>Institutional Check-Ins</a:t>
          </a:r>
        </a:p>
      </dgm:t>
    </dgm:pt>
    <dgm:pt modelId="{0D151546-0DFC-4D76-A230-366EF16F871C}" type="parTrans" cxnId="{9BF81BD1-89DB-4188-BCD0-5384FB173378}">
      <dgm:prSet/>
      <dgm:spPr/>
      <dgm:t>
        <a:bodyPr/>
        <a:lstStyle/>
        <a:p>
          <a:endParaRPr lang="en-US"/>
        </a:p>
      </dgm:t>
    </dgm:pt>
    <dgm:pt modelId="{4575AECA-5F56-4E2C-A6D3-5B9A2B7D083C}" type="sibTrans" cxnId="{9BF81BD1-89DB-4188-BCD0-5384FB173378}">
      <dgm:prSet/>
      <dgm:spPr/>
      <dgm:t>
        <a:bodyPr/>
        <a:lstStyle/>
        <a:p>
          <a:endParaRPr lang="en-US"/>
        </a:p>
      </dgm:t>
    </dgm:pt>
    <dgm:pt modelId="{0FCAA8CB-5731-4D6F-8098-732190A37BFB}">
      <dgm:prSet phldr="0"/>
      <dgm:spPr/>
      <dgm:t>
        <a:bodyPr/>
        <a:lstStyle/>
        <a:p>
          <a:pPr algn="l">
            <a:lnSpc>
              <a:spcPct val="90000"/>
            </a:lnSpc>
          </a:pPr>
          <a:r>
            <a:rPr lang="en-US" sz="1200">
              <a:solidFill>
                <a:srgbClr val="F2F2F2"/>
              </a:solidFill>
              <a:latin typeface="Avenir Next LT Pro"/>
              <a:ea typeface="+mn-ea"/>
              <a:cs typeface="+mn-cs"/>
            </a:rPr>
            <a:t>GIL &amp; Libraries</a:t>
          </a:r>
        </a:p>
      </dgm:t>
    </dgm:pt>
    <dgm:pt modelId="{C50EC117-E6A9-4F2C-9DF0-AB9D731CF01E}" type="parTrans" cxnId="{BC6AEE81-DF4D-438B-AA19-06942D1EBA0F}">
      <dgm:prSet/>
      <dgm:spPr/>
      <dgm:t>
        <a:bodyPr/>
        <a:lstStyle/>
        <a:p>
          <a:endParaRPr lang="en-US"/>
        </a:p>
      </dgm:t>
    </dgm:pt>
    <dgm:pt modelId="{15038950-795C-4C2D-AF09-ACDF3B2EFA8B}" type="sibTrans" cxnId="{BC6AEE81-DF4D-438B-AA19-06942D1EBA0F}">
      <dgm:prSet/>
      <dgm:spPr/>
      <dgm:t>
        <a:bodyPr/>
        <a:lstStyle/>
        <a:p>
          <a:endParaRPr lang="en-US"/>
        </a:p>
      </dgm:t>
    </dgm:pt>
    <dgm:pt modelId="{67DC6D93-0E41-4B5B-A4C9-D139A6179571}">
      <dgm:prSet phldr="0"/>
      <dgm:spPr/>
      <dgm:t>
        <a:bodyPr/>
        <a:lstStyle/>
        <a:p>
          <a:pPr algn="l">
            <a:lnSpc>
              <a:spcPct val="90000"/>
            </a:lnSpc>
          </a:pPr>
          <a:r>
            <a:rPr lang="en-US" sz="1200">
              <a:solidFill>
                <a:srgbClr val="F2F2F2"/>
              </a:solidFill>
              <a:latin typeface="Avenir Next LT Pro"/>
              <a:ea typeface="+mn-ea"/>
              <a:cs typeface="+mn-cs"/>
            </a:rPr>
            <a:t>2026</a:t>
          </a:r>
        </a:p>
      </dgm:t>
    </dgm:pt>
    <dgm:pt modelId="{F4D70C77-63F2-42F4-8B01-8DEC9BB3D493}" type="parTrans" cxnId="{1A55F734-760E-4359-8A2C-5FC15E6A39A3}">
      <dgm:prSet/>
      <dgm:spPr/>
      <dgm:t>
        <a:bodyPr/>
        <a:lstStyle/>
        <a:p>
          <a:endParaRPr lang="en-US"/>
        </a:p>
      </dgm:t>
    </dgm:pt>
    <dgm:pt modelId="{0374DF89-27E0-4640-BF9F-4DD6D4168E76}" type="sibTrans" cxnId="{1A55F734-760E-4359-8A2C-5FC15E6A39A3}">
      <dgm:prSet/>
      <dgm:spPr/>
      <dgm:t>
        <a:bodyPr/>
        <a:lstStyle/>
        <a:p>
          <a:endParaRPr lang="en-US"/>
        </a:p>
      </dgm:t>
    </dgm:pt>
    <dgm:pt modelId="{B7A5EDC0-D0A6-4DC3-B18E-A82215551237}">
      <dgm:prSet phldr="0"/>
      <dgm:spPr/>
      <dgm:t>
        <a:bodyPr/>
        <a:lstStyle/>
        <a:p>
          <a:pPr algn="l">
            <a:lnSpc>
              <a:spcPct val="90000"/>
            </a:lnSpc>
            <a:defRPr b="1"/>
          </a:pPr>
          <a:r>
            <a:rPr lang="en-US" sz="1600" b="1">
              <a:solidFill>
                <a:srgbClr val="F2F2F2"/>
              </a:solidFill>
              <a:latin typeface="Avenir Next LT Pro"/>
              <a:ea typeface="+mn-ea"/>
              <a:cs typeface="+mn-cs"/>
            </a:rPr>
            <a:t>Alma </a:t>
          </a:r>
          <a:r>
            <a:rPr lang="en-US" sz="1600" b="1" err="1">
              <a:solidFill>
                <a:srgbClr val="F2F2F2"/>
              </a:solidFill>
              <a:latin typeface="Avenir Next LT Pro"/>
              <a:ea typeface="+mn-ea"/>
              <a:cs typeface="+mn-cs"/>
            </a:rPr>
            <a:t>Specto</a:t>
          </a:r>
          <a:endParaRPr lang="en-US" sz="1600" b="1">
            <a:solidFill>
              <a:srgbClr val="F2F2F2"/>
            </a:solidFill>
            <a:latin typeface="Avenir Next LT Pro"/>
            <a:ea typeface="+mn-ea"/>
            <a:cs typeface="+mn-cs"/>
          </a:endParaRPr>
        </a:p>
      </dgm:t>
    </dgm:pt>
    <dgm:pt modelId="{E21D606F-670B-4EC8-B8FA-FE82F73FFC35}" type="parTrans" cxnId="{8D4F2212-DBFB-4598-A809-560F4D71D45C}">
      <dgm:prSet/>
      <dgm:spPr/>
      <dgm:t>
        <a:bodyPr/>
        <a:lstStyle/>
        <a:p>
          <a:endParaRPr lang="en-US"/>
        </a:p>
      </dgm:t>
    </dgm:pt>
    <dgm:pt modelId="{596509D4-CBC0-433C-ABA5-6E081B2A6661}" type="sibTrans" cxnId="{8D4F2212-DBFB-4598-A809-560F4D71D45C}">
      <dgm:prSet/>
      <dgm:spPr/>
      <dgm:t>
        <a:bodyPr/>
        <a:lstStyle/>
        <a:p>
          <a:endParaRPr lang="en-US"/>
        </a:p>
      </dgm:t>
    </dgm:pt>
    <dgm:pt modelId="{CE25F180-433B-46A3-B4AC-99A4E8409A54}">
      <dgm:prSet phldr="0"/>
      <dgm:spPr/>
      <dgm:t>
        <a:bodyPr/>
        <a:lstStyle/>
        <a:p>
          <a:pPr algn="l">
            <a:lnSpc>
              <a:spcPct val="90000"/>
            </a:lnSpc>
          </a:pPr>
          <a:r>
            <a:rPr lang="en-US" sz="1200" b="0">
              <a:solidFill>
                <a:srgbClr val="F2F2F2"/>
              </a:solidFill>
              <a:latin typeface="Avenir Next LT Pro"/>
              <a:ea typeface="+mn-ea"/>
              <a:cs typeface="+mn-cs"/>
            </a:rPr>
            <a:t>Summer 2026 – Demo/Training</a:t>
          </a:r>
        </a:p>
      </dgm:t>
    </dgm:pt>
    <dgm:pt modelId="{BA2893F5-694E-48DB-BFE3-1C3C91392CBC}" type="parTrans" cxnId="{080032E6-7216-4AAB-9D71-CFD046A0A6C3}">
      <dgm:prSet/>
      <dgm:spPr/>
      <dgm:t>
        <a:bodyPr/>
        <a:lstStyle/>
        <a:p>
          <a:endParaRPr lang="en-US"/>
        </a:p>
      </dgm:t>
    </dgm:pt>
    <dgm:pt modelId="{93D80106-04EA-4419-8E32-C132D4C91F3A}" type="sibTrans" cxnId="{080032E6-7216-4AAB-9D71-CFD046A0A6C3}">
      <dgm:prSet/>
      <dgm:spPr/>
      <dgm:t>
        <a:bodyPr/>
        <a:lstStyle/>
        <a:p>
          <a:endParaRPr lang="en-US"/>
        </a:p>
      </dgm:t>
    </dgm:pt>
    <dgm:pt modelId="{16109875-63B0-4635-B4EB-84A44B67497F}">
      <dgm:prSet phldr="0"/>
      <dgm:spPr/>
      <dgm:t>
        <a:bodyPr/>
        <a:lstStyle/>
        <a:p>
          <a:pPr algn="l">
            <a:lnSpc>
              <a:spcPct val="90000"/>
            </a:lnSpc>
          </a:pPr>
          <a:r>
            <a:rPr lang="en-US" sz="1200" b="0">
              <a:solidFill>
                <a:srgbClr val="F2F2F2"/>
              </a:solidFill>
              <a:latin typeface="Avenir Next LT Pro"/>
              <a:ea typeface="+mn-ea"/>
              <a:cs typeface="+mn-cs"/>
            </a:rPr>
            <a:t>GIL, Committees, </a:t>
          </a:r>
          <a:r>
            <a:rPr lang="en-US" sz="1200" b="0" err="1">
              <a:solidFill>
                <a:srgbClr val="F2F2F2"/>
              </a:solidFill>
              <a:latin typeface="Avenir Next LT Pro"/>
              <a:ea typeface="+mn-ea"/>
              <a:cs typeface="+mn-cs"/>
            </a:rPr>
            <a:t>ExLibris</a:t>
          </a:r>
          <a:r>
            <a:rPr lang="en-US" sz="1200" b="0">
              <a:solidFill>
                <a:srgbClr val="F2F2F2"/>
              </a:solidFill>
              <a:latin typeface="Avenir Next LT Pro"/>
              <a:ea typeface="+mn-ea"/>
              <a:cs typeface="+mn-cs"/>
            </a:rPr>
            <a:t>, &amp; Libraries</a:t>
          </a:r>
        </a:p>
      </dgm:t>
    </dgm:pt>
    <dgm:pt modelId="{FA8644BF-4167-4A3D-AD19-260EC29C6848}" type="parTrans" cxnId="{A6F7C1E3-032E-404F-9D46-63D4A6709DCE}">
      <dgm:prSet/>
      <dgm:spPr/>
      <dgm:t>
        <a:bodyPr/>
        <a:lstStyle/>
        <a:p>
          <a:endParaRPr lang="en-US"/>
        </a:p>
      </dgm:t>
    </dgm:pt>
    <dgm:pt modelId="{CEA34291-FC04-4304-95C0-8298F61521F0}" type="sibTrans" cxnId="{A6F7C1E3-032E-404F-9D46-63D4A6709DCE}">
      <dgm:prSet/>
      <dgm:spPr/>
      <dgm:t>
        <a:bodyPr/>
        <a:lstStyle/>
        <a:p>
          <a:endParaRPr lang="en-US"/>
        </a:p>
      </dgm:t>
    </dgm:pt>
    <dgm:pt modelId="{145BCFBF-6979-4F86-BBC5-6BDA8A8DAD96}">
      <dgm:prSet phldr="0"/>
      <dgm:spPr/>
      <dgm:t>
        <a:bodyPr/>
        <a:lstStyle/>
        <a:p>
          <a:pPr algn="l">
            <a:lnSpc>
              <a:spcPct val="90000"/>
            </a:lnSpc>
          </a:pPr>
          <a:r>
            <a:rPr lang="en-US" sz="1200">
              <a:solidFill>
                <a:srgbClr val="000000"/>
              </a:solidFill>
              <a:latin typeface="Calibri"/>
              <a:ea typeface="Calibri"/>
              <a:cs typeface="Calibri"/>
            </a:rPr>
            <a:t>GIL, Committees, </a:t>
          </a:r>
          <a:r>
            <a:rPr lang="en-US" sz="1200" err="1">
              <a:solidFill>
                <a:srgbClr val="000000"/>
              </a:solidFill>
              <a:latin typeface="Calibri"/>
              <a:ea typeface="Calibri"/>
              <a:cs typeface="Calibri"/>
            </a:rPr>
            <a:t>ExLibris</a:t>
          </a:r>
          <a:r>
            <a:rPr lang="en-US" sz="1200">
              <a:solidFill>
                <a:srgbClr val="000000"/>
              </a:solidFill>
              <a:latin typeface="Calibri"/>
              <a:ea typeface="Calibri"/>
              <a:cs typeface="Calibri"/>
            </a:rPr>
            <a:t>, &amp; Libraries</a:t>
          </a:r>
          <a:endParaRPr lang="en-US" sz="1200" err="1">
            <a:solidFill>
              <a:srgbClr val="000000"/>
            </a:solidFill>
            <a:latin typeface="Calibri"/>
            <a:ea typeface="Calibri"/>
            <a:cs typeface="Calibri"/>
          </a:endParaRPr>
        </a:p>
      </dgm:t>
    </dgm:pt>
    <dgm:pt modelId="{DE453D8C-4F1B-4DE0-A0C3-8080767B025D}" type="parTrans" cxnId="{22F42F23-B990-4791-803A-3C882A02038C}">
      <dgm:prSet/>
      <dgm:spPr/>
      <dgm:t>
        <a:bodyPr/>
        <a:lstStyle/>
        <a:p>
          <a:endParaRPr lang="en-US"/>
        </a:p>
      </dgm:t>
    </dgm:pt>
    <dgm:pt modelId="{2FC1D7DD-C91A-4DDC-87D5-03F256FB03D1}" type="sibTrans" cxnId="{22F42F23-B990-4791-803A-3C882A02038C}">
      <dgm:prSet/>
      <dgm:spPr/>
      <dgm:t>
        <a:bodyPr/>
        <a:lstStyle/>
        <a:p>
          <a:endParaRPr lang="en-US"/>
        </a:p>
      </dgm:t>
    </dgm:pt>
    <dgm:pt modelId="{55E472DD-F34D-451F-9972-0A1639B0F371}">
      <dgm:prSet phldr="0"/>
      <dgm:spPr/>
      <dgm:t>
        <a:bodyPr/>
        <a:lstStyle/>
        <a:p>
          <a:pPr algn="l">
            <a:lnSpc>
              <a:spcPct val="90000"/>
            </a:lnSpc>
          </a:pPr>
          <a:r>
            <a:rPr lang="en-US" sz="1200">
              <a:solidFill>
                <a:srgbClr val="F2F2F2"/>
              </a:solidFill>
              <a:latin typeface="Calibri"/>
              <a:ea typeface="Calibri"/>
              <a:cs typeface="Calibri"/>
            </a:rPr>
            <a:t>Fall 2026 – Implementation Decision / Implementation</a:t>
          </a:r>
          <a:endParaRPr lang="en-US" sz="1200">
            <a:solidFill>
              <a:srgbClr val="F2F2F2"/>
            </a:solidFill>
            <a:ea typeface="+mn-ea"/>
            <a:cs typeface="+mn-cs"/>
          </a:endParaRPr>
        </a:p>
      </dgm:t>
    </dgm:pt>
    <dgm:pt modelId="{9B0E6FEC-4B8D-44F8-945F-2BC57704EC84}" type="parTrans" cxnId="{898347A0-E92F-4F6C-935B-C62FEB8BB5D6}">
      <dgm:prSet/>
      <dgm:spPr/>
      <dgm:t>
        <a:bodyPr/>
        <a:lstStyle/>
        <a:p>
          <a:endParaRPr lang="en-US"/>
        </a:p>
      </dgm:t>
    </dgm:pt>
    <dgm:pt modelId="{388D3FEC-760F-476B-A1B0-FA72CB0C251B}" type="sibTrans" cxnId="{898347A0-E92F-4F6C-935B-C62FEB8BB5D6}">
      <dgm:prSet/>
      <dgm:spPr/>
      <dgm:t>
        <a:bodyPr/>
        <a:lstStyle/>
        <a:p>
          <a:endParaRPr lang="en-US"/>
        </a:p>
      </dgm:t>
    </dgm:pt>
    <dgm:pt modelId="{5175E190-3C9D-41DF-8491-A9BD926C8202}">
      <dgm:prSet phldr="0"/>
      <dgm:spPr/>
      <dgm:t>
        <a:bodyPr/>
        <a:lstStyle/>
        <a:p>
          <a:pPr algn="l">
            <a:lnSpc>
              <a:spcPct val="90000"/>
            </a:lnSpc>
            <a:defRPr b="1"/>
          </a:pPr>
          <a:r>
            <a:rPr lang="en-US" sz="1600" b="1">
              <a:solidFill>
                <a:srgbClr val="F2F2F2"/>
              </a:solidFill>
              <a:latin typeface="Avenir Next LT Pro"/>
              <a:ea typeface="Calibri"/>
              <a:cs typeface="Calibri"/>
            </a:rPr>
            <a:t>Additional Initiatives</a:t>
          </a:r>
        </a:p>
      </dgm:t>
    </dgm:pt>
    <dgm:pt modelId="{38453F44-664E-4630-9822-508A7BEA875D}" type="parTrans" cxnId="{348C7171-011D-4474-B741-4EB795CC3BEB}">
      <dgm:prSet/>
      <dgm:spPr/>
      <dgm:t>
        <a:bodyPr/>
        <a:lstStyle/>
        <a:p>
          <a:endParaRPr lang="en-US"/>
        </a:p>
      </dgm:t>
    </dgm:pt>
    <dgm:pt modelId="{6D5DE98D-6B94-43E8-9C31-CDC362FA5216}" type="sibTrans" cxnId="{348C7171-011D-4474-B741-4EB795CC3BEB}">
      <dgm:prSet/>
      <dgm:spPr/>
      <dgm:t>
        <a:bodyPr/>
        <a:lstStyle/>
        <a:p>
          <a:endParaRPr lang="en-US"/>
        </a:p>
      </dgm:t>
    </dgm:pt>
    <dgm:pt modelId="{7F59BF66-73A6-49E7-8A99-9450C0AC8CAF}">
      <dgm:prSet phldr="0"/>
      <dgm:spPr/>
      <dgm:t>
        <a:bodyPr/>
        <a:lstStyle/>
        <a:p>
          <a:pPr algn="l">
            <a:lnSpc>
              <a:spcPct val="90000"/>
            </a:lnSpc>
          </a:pPr>
          <a:r>
            <a:rPr lang="en-US" sz="1200" b="0">
              <a:solidFill>
                <a:srgbClr val="F2F2F2"/>
              </a:solidFill>
              <a:latin typeface="Avenir Next LT Pro"/>
              <a:ea typeface="Calibri"/>
              <a:cs typeface="Calibri"/>
            </a:rPr>
            <a:t>CDI</a:t>
          </a:r>
          <a:r>
            <a:rPr lang="en-US" sz="1200">
              <a:solidFill>
                <a:srgbClr val="F2F2F2"/>
              </a:solidFill>
              <a:latin typeface="Avenir Next LT Pro"/>
              <a:ea typeface="Calibri"/>
              <a:cs typeface="Calibri"/>
            </a:rPr>
            <a:t>, e-Reserves (possible early imp/planning), etc.</a:t>
          </a:r>
        </a:p>
      </dgm:t>
    </dgm:pt>
    <dgm:pt modelId="{E05D4406-CED1-4F46-9B3B-52051C80F426}" type="parTrans" cxnId="{4A40F0F5-9A91-4872-AC69-1EACA3695769}">
      <dgm:prSet/>
      <dgm:spPr/>
      <dgm:t>
        <a:bodyPr/>
        <a:lstStyle/>
        <a:p>
          <a:endParaRPr lang="en-US"/>
        </a:p>
      </dgm:t>
    </dgm:pt>
    <dgm:pt modelId="{1E490DF9-E7D3-486F-A14F-6E7C83214051}" type="sibTrans" cxnId="{4A40F0F5-9A91-4872-AC69-1EACA3695769}">
      <dgm:prSet/>
      <dgm:spPr/>
      <dgm:t>
        <a:bodyPr/>
        <a:lstStyle/>
        <a:p>
          <a:endParaRPr lang="en-US"/>
        </a:p>
      </dgm:t>
    </dgm:pt>
    <dgm:pt modelId="{1E2C3D1B-C45F-4F53-B7DC-4A2AD1F207FA}">
      <dgm:prSet phldr="0"/>
      <dgm:spPr/>
      <dgm:t>
        <a:bodyPr/>
        <a:lstStyle/>
        <a:p>
          <a:pPr algn="l">
            <a:lnSpc>
              <a:spcPct val="90000"/>
            </a:lnSpc>
          </a:pPr>
          <a:r>
            <a:rPr lang="en-US" sz="1200" b="0">
              <a:solidFill>
                <a:srgbClr val="F2F2F2"/>
              </a:solidFill>
              <a:latin typeface="Avenir Next LT Pro"/>
              <a:ea typeface="Calibri"/>
              <a:cs typeface="Calibri"/>
            </a:rPr>
            <a:t>2027/2028</a:t>
          </a:r>
        </a:p>
      </dgm:t>
    </dgm:pt>
    <dgm:pt modelId="{43A6D043-582D-4F0F-B5D5-63B4BCA1716B}" type="parTrans" cxnId="{EC3E9210-54C4-4643-B108-0600AC374CE8}">
      <dgm:prSet/>
      <dgm:spPr/>
      <dgm:t>
        <a:bodyPr/>
        <a:lstStyle/>
        <a:p>
          <a:endParaRPr lang="en-US"/>
        </a:p>
      </dgm:t>
    </dgm:pt>
    <dgm:pt modelId="{DF1014C1-3FA9-479B-BFBD-A4D216D91DDE}" type="sibTrans" cxnId="{EC3E9210-54C4-4643-B108-0600AC374CE8}">
      <dgm:prSet/>
      <dgm:spPr/>
      <dgm:t>
        <a:bodyPr/>
        <a:lstStyle/>
        <a:p>
          <a:endParaRPr lang="en-US"/>
        </a:p>
      </dgm:t>
    </dgm:pt>
    <dgm:pt modelId="{A08AF2AE-78EF-464F-A3C5-50814BA8C253}">
      <dgm:prSet phldr="0"/>
      <dgm:spPr/>
      <dgm:t>
        <a:bodyPr/>
        <a:lstStyle/>
        <a:p>
          <a:pPr algn="l">
            <a:lnSpc>
              <a:spcPct val="90000"/>
            </a:lnSpc>
          </a:pPr>
          <a:r>
            <a:rPr lang="en-US" sz="1200" b="0">
              <a:solidFill>
                <a:srgbClr val="F2F2F2"/>
              </a:solidFill>
              <a:latin typeface="Avenir Next LT Pro"/>
              <a:ea typeface="Calibri"/>
              <a:cs typeface="Calibri"/>
            </a:rPr>
            <a:t>Rapido Phase 2</a:t>
          </a:r>
        </a:p>
      </dgm:t>
    </dgm:pt>
    <dgm:pt modelId="{7E35365B-85AC-484E-97BE-137167FF1DFA}" type="parTrans" cxnId="{0940E8D8-3FC1-496B-85FB-881463C9A1D6}">
      <dgm:prSet/>
      <dgm:spPr/>
      <dgm:t>
        <a:bodyPr/>
        <a:lstStyle/>
        <a:p>
          <a:endParaRPr lang="en-US"/>
        </a:p>
      </dgm:t>
    </dgm:pt>
    <dgm:pt modelId="{B8F0CA35-866E-46EE-A758-69E08126D772}" type="sibTrans" cxnId="{0940E8D8-3FC1-496B-85FB-881463C9A1D6}">
      <dgm:prSet/>
      <dgm:spPr/>
      <dgm:t>
        <a:bodyPr/>
        <a:lstStyle/>
        <a:p>
          <a:endParaRPr lang="en-US"/>
        </a:p>
      </dgm:t>
    </dgm:pt>
    <dgm:pt modelId="{E1F6B4E6-09DA-41A1-B109-DCF052952649}">
      <dgm:prSet phldr="0"/>
      <dgm:spPr/>
      <dgm:t>
        <a:bodyPr/>
        <a:lstStyle/>
        <a:p>
          <a:pPr algn="l">
            <a:lnSpc>
              <a:spcPct val="90000"/>
            </a:lnSpc>
          </a:pPr>
          <a:r>
            <a:rPr lang="en-US" sz="1200">
              <a:solidFill>
                <a:srgbClr val="000000"/>
              </a:solidFill>
              <a:latin typeface="Avenir Next LT Pro"/>
              <a:ea typeface="+mn-ea"/>
              <a:cs typeface="+mn-cs"/>
            </a:rPr>
            <a:t>Summer - Fall 2026 – Demos/Training/Testing</a:t>
          </a:r>
        </a:p>
      </dgm:t>
    </dgm:pt>
    <dgm:pt modelId="{866B5265-B517-4475-8D54-C74D2C20AB5A}" type="parTrans" cxnId="{F05D2F8D-05DE-48B3-909F-91584E992EE7}">
      <dgm:prSet/>
      <dgm:spPr/>
      <dgm:t>
        <a:bodyPr/>
        <a:lstStyle/>
        <a:p>
          <a:endParaRPr lang="en-US"/>
        </a:p>
      </dgm:t>
    </dgm:pt>
    <dgm:pt modelId="{28EB44C8-4999-4F4C-946E-5A3CFEECE6EE}" type="sibTrans" cxnId="{F05D2F8D-05DE-48B3-909F-91584E992EE7}">
      <dgm:prSet/>
      <dgm:spPr/>
      <dgm:t>
        <a:bodyPr/>
        <a:lstStyle/>
        <a:p>
          <a:endParaRPr lang="en-US"/>
        </a:p>
      </dgm:t>
    </dgm:pt>
    <dgm:pt modelId="{945ABE42-8B81-4BA3-A6AE-E74B3BD0D401}">
      <dgm:prSet/>
      <dgm:spPr/>
      <dgm:t>
        <a:bodyPr/>
        <a:lstStyle/>
        <a:p>
          <a:pPr algn="l">
            <a:lnSpc>
              <a:spcPct val="90000"/>
            </a:lnSpc>
          </a:pPr>
          <a:r>
            <a:rPr lang="en-US" sz="1200">
              <a:solidFill>
                <a:srgbClr val="F2F2F2"/>
              </a:solidFill>
              <a:latin typeface="Avenir Next LT Pro"/>
              <a:ea typeface="+mn-ea"/>
              <a:cs typeface="+mn-cs"/>
            </a:rPr>
            <a:t>Fall 2026 - Config, Implementation, </a:t>
          </a:r>
        </a:p>
      </dgm:t>
    </dgm:pt>
    <dgm:pt modelId="{D68A82D7-3301-4BF0-9853-0B6D377519D5}" type="parTrans" cxnId="{81221C31-F892-4FFF-8477-73302163FA45}">
      <dgm:prSet/>
      <dgm:spPr/>
      <dgm:t>
        <a:bodyPr/>
        <a:lstStyle/>
        <a:p>
          <a:endParaRPr lang="en-US"/>
        </a:p>
      </dgm:t>
    </dgm:pt>
    <dgm:pt modelId="{B43EBE00-3A67-4216-89D4-EF3A04FE3F33}" type="sibTrans" cxnId="{81221C31-F892-4FFF-8477-73302163FA45}">
      <dgm:prSet/>
      <dgm:spPr/>
      <dgm:t>
        <a:bodyPr/>
        <a:lstStyle/>
        <a:p>
          <a:endParaRPr lang="en-US"/>
        </a:p>
      </dgm:t>
    </dgm:pt>
    <dgm:pt modelId="{3C18222F-DF90-419F-A37E-E82D8D3201B1}">
      <dgm:prSet/>
      <dgm:spPr/>
      <dgm:t>
        <a:bodyPr/>
        <a:lstStyle/>
        <a:p>
          <a:pPr algn="l">
            <a:lnSpc>
              <a:spcPct val="90000"/>
            </a:lnSpc>
          </a:pPr>
          <a:r>
            <a:rPr lang="en-US" sz="1200" b="0">
              <a:solidFill>
                <a:srgbClr val="F2F2F2"/>
              </a:solidFill>
              <a:latin typeface="Avenir Next LT Pro"/>
              <a:ea typeface="+mn-ea"/>
              <a:cs typeface="+mn-cs"/>
            </a:rPr>
            <a:t>Jan 2027 - Go Live</a:t>
          </a:r>
          <a:r>
            <a:rPr lang="en-US" sz="1200">
              <a:solidFill>
                <a:srgbClr val="F2F2F2"/>
              </a:solidFill>
              <a:latin typeface="Avenir Next LT Pro"/>
              <a:ea typeface="+mn-ea"/>
              <a:cs typeface="+mn-cs"/>
            </a:rPr>
            <a:t> (Phase 1– GE)</a:t>
          </a:r>
          <a:endParaRPr lang="en-US" sz="1200">
            <a:solidFill>
              <a:srgbClr val="F2F2F2"/>
            </a:solidFill>
            <a:ea typeface="+mn-ea"/>
            <a:cs typeface="+mn-cs"/>
          </a:endParaRPr>
        </a:p>
      </dgm:t>
    </dgm:pt>
    <dgm:pt modelId="{B91003F9-95D8-4DC2-83D7-5F36DD9FF358}" type="parTrans" cxnId="{E07B783E-470D-4718-BD00-4ADB5E4024C4}">
      <dgm:prSet/>
      <dgm:spPr/>
      <dgm:t>
        <a:bodyPr/>
        <a:lstStyle/>
        <a:p>
          <a:endParaRPr lang="en-US"/>
        </a:p>
      </dgm:t>
    </dgm:pt>
    <dgm:pt modelId="{75D0CB35-AFAC-4793-8695-E9CD8EC49FA1}" type="sibTrans" cxnId="{E07B783E-470D-4718-BD00-4ADB5E4024C4}">
      <dgm:prSet/>
      <dgm:spPr/>
      <dgm:t>
        <a:bodyPr/>
        <a:lstStyle/>
        <a:p>
          <a:endParaRPr lang="en-US"/>
        </a:p>
      </dgm:t>
    </dgm:pt>
    <dgm:pt modelId="{0E66C872-E1F4-46AD-86A6-727D422B1E54}">
      <dgm:prSet/>
      <dgm:spPr/>
      <dgm:t>
        <a:bodyPr/>
        <a:lstStyle/>
        <a:p>
          <a:pPr algn="l">
            <a:lnSpc>
              <a:spcPct val="90000"/>
            </a:lnSpc>
          </a:pPr>
          <a:r>
            <a:rPr lang="en-US" sz="1200" b="0">
              <a:solidFill>
                <a:srgbClr val="F2F2F2"/>
              </a:solidFill>
              <a:latin typeface="Calibri"/>
              <a:ea typeface="Calibri"/>
              <a:cs typeface="Calibri"/>
            </a:rPr>
            <a:t>GIL, Committees, </a:t>
          </a:r>
          <a:r>
            <a:rPr lang="en-US" sz="1200" b="0" err="1">
              <a:solidFill>
                <a:srgbClr val="F2F2F2"/>
              </a:solidFill>
              <a:latin typeface="Calibri"/>
              <a:ea typeface="Calibri"/>
              <a:cs typeface="Calibri"/>
            </a:rPr>
            <a:t>ExLibris</a:t>
          </a:r>
          <a:r>
            <a:rPr lang="en-US" sz="1200" b="0">
              <a:solidFill>
                <a:srgbClr val="F2F2F2"/>
              </a:solidFill>
              <a:latin typeface="Calibri"/>
              <a:ea typeface="Calibri"/>
              <a:cs typeface="Calibri"/>
            </a:rPr>
            <a:t>, &amp; Libraries</a:t>
          </a:r>
          <a:endParaRPr lang="en-US" sz="1200" b="1">
            <a:solidFill>
              <a:srgbClr val="F2F2F2"/>
            </a:solidFill>
            <a:latin typeface="Calibri"/>
            <a:ea typeface="Calibri"/>
            <a:cs typeface="Calibri"/>
          </a:endParaRPr>
        </a:p>
      </dgm:t>
    </dgm:pt>
    <dgm:pt modelId="{176E7EC5-3BBD-40EC-84FF-B6F7C79D8910}" type="parTrans" cxnId="{A379B919-10B2-4303-B18B-E20EBE0B3867}">
      <dgm:prSet/>
      <dgm:spPr/>
      <dgm:t>
        <a:bodyPr/>
        <a:lstStyle/>
        <a:p>
          <a:endParaRPr lang="en-US"/>
        </a:p>
      </dgm:t>
    </dgm:pt>
    <dgm:pt modelId="{122B9969-2518-479F-A18B-2804F7A376D1}" type="sibTrans" cxnId="{A379B919-10B2-4303-B18B-E20EBE0B3867}">
      <dgm:prSet/>
      <dgm:spPr/>
      <dgm:t>
        <a:bodyPr/>
        <a:lstStyle/>
        <a:p>
          <a:endParaRPr lang="en-US"/>
        </a:p>
      </dgm:t>
    </dgm:pt>
    <dgm:pt modelId="{FFF57DBC-C818-4A1C-AC66-66A162422717}" type="pres">
      <dgm:prSet presAssocID="{E1419EC9-A390-44FD-9EA9-F82A4666C5B3}" presName="root" presStyleCnt="0">
        <dgm:presLayoutVars>
          <dgm:chMax/>
          <dgm:chPref/>
          <dgm:animLvl val="lvl"/>
        </dgm:presLayoutVars>
      </dgm:prSet>
      <dgm:spPr/>
    </dgm:pt>
    <dgm:pt modelId="{C3BEE008-9CE1-4EA9-A48E-2B1DCE59944F}" type="pres">
      <dgm:prSet presAssocID="{E1419EC9-A390-44FD-9EA9-F82A4666C5B3}" presName="divider" presStyleLbl="fgAcc1" presStyleIdx="0" presStyleCnt="8"/>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gm:spPr>
    </dgm:pt>
    <dgm:pt modelId="{D0751398-4502-455E-A8D9-32B596D23BD2}" type="pres">
      <dgm:prSet presAssocID="{E1419EC9-A390-44FD-9EA9-F82A4666C5B3}" presName="nodes" presStyleCnt="0">
        <dgm:presLayoutVars>
          <dgm:chMax/>
          <dgm:chPref/>
          <dgm:animLvl val="lvl"/>
        </dgm:presLayoutVars>
      </dgm:prSet>
      <dgm:spPr/>
    </dgm:pt>
    <dgm:pt modelId="{31668C66-AE47-4DEB-AEFB-2DFBA388A070}" type="pres">
      <dgm:prSet presAssocID="{30F20876-99AF-485B-905F-72E0BD7A131A}" presName="composite" presStyleCnt="0"/>
      <dgm:spPr/>
    </dgm:pt>
    <dgm:pt modelId="{E202853D-BC26-4B9C-A57C-6CD6B3C0693B}" type="pres">
      <dgm:prSet presAssocID="{30F20876-99AF-485B-905F-72E0BD7A131A}" presName="ConnectorPoint" presStyleLbl="lnNode1" presStyleIdx="0"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845CFA7B-4FF6-46D7-988C-B426747D5D66}" type="pres">
      <dgm:prSet presAssocID="{30F20876-99AF-485B-905F-72E0BD7A131A}" presName="DropPinPlaceHolder" presStyleCnt="0"/>
      <dgm:spPr/>
    </dgm:pt>
    <dgm:pt modelId="{234B5E83-DC25-40FB-B0F6-B61ED80A2C99}" type="pres">
      <dgm:prSet presAssocID="{30F20876-99AF-485B-905F-72E0BD7A131A}" presName="DropPin" presStyleLbl="alignNode1" presStyleIdx="0" presStyleCnt="7"/>
      <dgm:spPr/>
    </dgm:pt>
    <dgm:pt modelId="{3493D026-EF95-40A5-BA9F-0B257709BA3D}" type="pres">
      <dgm:prSet presAssocID="{30F20876-99AF-485B-905F-72E0BD7A131A}" presName="Ellipse" presStyleLbl="fgAcc1" presStyleIdx="1" presStyleCnt="8"/>
      <dgm:spPr>
        <a:solidFill>
          <a:schemeClr val="lt1">
            <a:alpha val="90000"/>
            <a:hueOff val="0"/>
            <a:satOff val="0"/>
            <a:lumOff val="0"/>
            <a:alphaOff val="0"/>
          </a:schemeClr>
        </a:solidFill>
        <a:ln w="12700" cap="flat" cmpd="sng" algn="ctr">
          <a:noFill/>
          <a:prstDash val="solid"/>
          <a:miter lim="800000"/>
        </a:ln>
        <a:effectLst/>
      </dgm:spPr>
    </dgm:pt>
    <dgm:pt modelId="{508C35ED-BC36-401E-9993-A6FEA444FFFB}" type="pres">
      <dgm:prSet presAssocID="{30F20876-99AF-485B-905F-72E0BD7A131A}" presName="L2TextContainer" presStyleLbl="revTx" presStyleIdx="0" presStyleCnt="14">
        <dgm:presLayoutVars>
          <dgm:bulletEnabled val="1"/>
        </dgm:presLayoutVars>
      </dgm:prSet>
      <dgm:spPr/>
    </dgm:pt>
    <dgm:pt modelId="{576E48A2-E700-4E02-9920-5BB42E6CED76}" type="pres">
      <dgm:prSet presAssocID="{30F20876-99AF-485B-905F-72E0BD7A131A}" presName="L1TextContainer" presStyleLbl="revTx" presStyleIdx="1" presStyleCnt="14">
        <dgm:presLayoutVars>
          <dgm:chMax val="1"/>
          <dgm:chPref val="1"/>
          <dgm:bulletEnabled val="1"/>
        </dgm:presLayoutVars>
      </dgm:prSet>
      <dgm:spPr/>
    </dgm:pt>
    <dgm:pt modelId="{CD62CDEE-A2AF-4EDB-8779-9A0079F66EA1}" type="pres">
      <dgm:prSet presAssocID="{30F20876-99AF-485B-905F-72E0BD7A131A}" presName="ConnectLine" presStyleLbl="sibTrans1D1" presStyleIdx="0" presStyleCnt="7"/>
      <dgm:spPr>
        <a:noFill/>
        <a:ln w="12700" cap="flat" cmpd="sng" algn="ctr">
          <a:solidFill>
            <a:schemeClr val="accent1">
              <a:hueOff val="0"/>
              <a:satOff val="0"/>
              <a:lumOff val="0"/>
              <a:alphaOff val="0"/>
            </a:schemeClr>
          </a:solidFill>
          <a:prstDash val="dash"/>
          <a:miter lim="800000"/>
        </a:ln>
        <a:effectLst/>
      </dgm:spPr>
    </dgm:pt>
    <dgm:pt modelId="{48EF5C26-DCDA-4F19-A170-89364424BBF7}" type="pres">
      <dgm:prSet presAssocID="{30F20876-99AF-485B-905F-72E0BD7A131A}" presName="EmptyPlaceHolder" presStyleCnt="0"/>
      <dgm:spPr/>
    </dgm:pt>
    <dgm:pt modelId="{403C0BB5-714A-4B60-807D-11145DDC2E65}" type="pres">
      <dgm:prSet presAssocID="{7CE21FAB-9D02-41E0-8552-AC2C33EB8668}" presName="spaceBetweenRectangles" presStyleCnt="0"/>
      <dgm:spPr/>
    </dgm:pt>
    <dgm:pt modelId="{53ACBC55-EE54-4D30-BEA9-46F5B96919CA}" type="pres">
      <dgm:prSet presAssocID="{17183DEA-E54A-4F44-9EB9-B40211FD6950}" presName="composite" presStyleCnt="0"/>
      <dgm:spPr/>
    </dgm:pt>
    <dgm:pt modelId="{3AFD1E1A-C6F1-4BE7-A211-C77D1A23CFFE}" type="pres">
      <dgm:prSet presAssocID="{17183DEA-E54A-4F44-9EB9-B40211FD6950}" presName="ConnectorPoint" presStyleLbl="lnNode1" presStyleIdx="1"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AD93F421-06A0-4DD6-95C9-1E4EEF96B7AC}" type="pres">
      <dgm:prSet presAssocID="{17183DEA-E54A-4F44-9EB9-B40211FD6950}" presName="DropPinPlaceHolder" presStyleCnt="0"/>
      <dgm:spPr/>
    </dgm:pt>
    <dgm:pt modelId="{7E342169-64C7-4063-A9B8-BA0C57B7C294}" type="pres">
      <dgm:prSet presAssocID="{17183DEA-E54A-4F44-9EB9-B40211FD6950}" presName="DropPin" presStyleLbl="alignNode1" presStyleIdx="1" presStyleCnt="7"/>
      <dgm:spPr/>
    </dgm:pt>
    <dgm:pt modelId="{23FC30EE-29D4-4A2A-91E8-7AFD15F5185F}" type="pres">
      <dgm:prSet presAssocID="{17183DEA-E54A-4F44-9EB9-B40211FD6950}" presName="Ellipse" presStyleLbl="fgAcc1" presStyleIdx="2" presStyleCnt="8"/>
      <dgm:spPr>
        <a:solidFill>
          <a:schemeClr val="lt1">
            <a:alpha val="90000"/>
            <a:hueOff val="0"/>
            <a:satOff val="0"/>
            <a:lumOff val="0"/>
            <a:alphaOff val="0"/>
          </a:schemeClr>
        </a:solidFill>
        <a:ln w="12700" cap="flat" cmpd="sng" algn="ctr">
          <a:noFill/>
          <a:prstDash val="solid"/>
          <a:miter lim="800000"/>
        </a:ln>
        <a:effectLst/>
      </dgm:spPr>
    </dgm:pt>
    <dgm:pt modelId="{CE3DE0AD-672E-4665-A270-2901CE8F681B}" type="pres">
      <dgm:prSet presAssocID="{17183DEA-E54A-4F44-9EB9-B40211FD6950}" presName="L2TextContainer" presStyleLbl="revTx" presStyleIdx="2" presStyleCnt="14">
        <dgm:presLayoutVars>
          <dgm:bulletEnabled val="1"/>
        </dgm:presLayoutVars>
      </dgm:prSet>
      <dgm:spPr/>
    </dgm:pt>
    <dgm:pt modelId="{28779856-6713-4322-B806-3178F0DE6718}" type="pres">
      <dgm:prSet presAssocID="{17183DEA-E54A-4F44-9EB9-B40211FD6950}" presName="L1TextContainer" presStyleLbl="revTx" presStyleIdx="3" presStyleCnt="14">
        <dgm:presLayoutVars>
          <dgm:chMax val="1"/>
          <dgm:chPref val="1"/>
          <dgm:bulletEnabled val="1"/>
        </dgm:presLayoutVars>
      </dgm:prSet>
      <dgm:spPr/>
    </dgm:pt>
    <dgm:pt modelId="{A8AF3C1A-39E2-4983-BD4B-F6567DFCA7FB}" type="pres">
      <dgm:prSet presAssocID="{17183DEA-E54A-4F44-9EB9-B40211FD6950}" presName="ConnectLine" presStyleLbl="sibTrans1D1" presStyleIdx="1" presStyleCnt="7"/>
      <dgm:spPr>
        <a:noFill/>
        <a:ln w="12700" cap="flat" cmpd="sng" algn="ctr">
          <a:solidFill>
            <a:schemeClr val="accent1">
              <a:hueOff val="0"/>
              <a:satOff val="0"/>
              <a:lumOff val="0"/>
              <a:alphaOff val="0"/>
            </a:schemeClr>
          </a:solidFill>
          <a:prstDash val="dash"/>
          <a:miter lim="800000"/>
        </a:ln>
        <a:effectLst/>
      </dgm:spPr>
    </dgm:pt>
    <dgm:pt modelId="{3E848012-7E97-4EA3-A48E-930B68F529D6}" type="pres">
      <dgm:prSet presAssocID="{17183DEA-E54A-4F44-9EB9-B40211FD6950}" presName="EmptyPlaceHolder" presStyleCnt="0"/>
      <dgm:spPr/>
    </dgm:pt>
    <dgm:pt modelId="{939B0CAA-537A-4615-802F-1FF9C4BC9859}" type="pres">
      <dgm:prSet presAssocID="{9BAEA090-3D7C-4A81-924E-D6AA06016E06}" presName="spaceBetweenRectangles" presStyleCnt="0"/>
      <dgm:spPr/>
    </dgm:pt>
    <dgm:pt modelId="{C3349F22-F721-487E-93CF-90D904B43FFE}" type="pres">
      <dgm:prSet presAssocID="{D5ACABC3-642D-48B3-B3A7-546B4D9F86A2}" presName="composite" presStyleCnt="0"/>
      <dgm:spPr/>
    </dgm:pt>
    <dgm:pt modelId="{F37FF554-A6F0-4AFA-BA6C-BC1E0EE0CF45}" type="pres">
      <dgm:prSet presAssocID="{D5ACABC3-642D-48B3-B3A7-546B4D9F86A2}" presName="ConnectorPoint" presStyleLbl="lnNode1" presStyleIdx="2"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26390D4-CC40-4EF9-A303-34863A7B076A}" type="pres">
      <dgm:prSet presAssocID="{D5ACABC3-642D-48B3-B3A7-546B4D9F86A2}" presName="DropPinPlaceHolder" presStyleCnt="0"/>
      <dgm:spPr/>
    </dgm:pt>
    <dgm:pt modelId="{A1AE3BDB-149A-4627-B76C-A001114DB105}" type="pres">
      <dgm:prSet presAssocID="{D5ACABC3-642D-48B3-B3A7-546B4D9F86A2}" presName="DropPin" presStyleLbl="alignNode1" presStyleIdx="2" presStyleCnt="7"/>
      <dgm:spPr/>
    </dgm:pt>
    <dgm:pt modelId="{43F38886-BAC9-4052-B651-86EEFF843D0F}" type="pres">
      <dgm:prSet presAssocID="{D5ACABC3-642D-48B3-B3A7-546B4D9F86A2}" presName="Ellipse" presStyleLbl="fgAcc1" presStyleIdx="3" presStyleCnt="8"/>
      <dgm:spPr>
        <a:solidFill>
          <a:schemeClr val="lt1">
            <a:alpha val="90000"/>
            <a:hueOff val="0"/>
            <a:satOff val="0"/>
            <a:lumOff val="0"/>
            <a:alphaOff val="0"/>
          </a:schemeClr>
        </a:solidFill>
        <a:ln w="12700" cap="flat" cmpd="sng" algn="ctr">
          <a:noFill/>
          <a:prstDash val="solid"/>
          <a:miter lim="800000"/>
        </a:ln>
        <a:effectLst/>
      </dgm:spPr>
    </dgm:pt>
    <dgm:pt modelId="{3DFAE403-8453-4276-B27F-FCD9A99D8263}" type="pres">
      <dgm:prSet presAssocID="{D5ACABC3-642D-48B3-B3A7-546B4D9F86A2}" presName="L2TextContainer" presStyleLbl="revTx" presStyleIdx="4" presStyleCnt="14">
        <dgm:presLayoutVars>
          <dgm:bulletEnabled val="1"/>
        </dgm:presLayoutVars>
      </dgm:prSet>
      <dgm:spPr/>
    </dgm:pt>
    <dgm:pt modelId="{46135F49-DFAC-4BF3-84F8-1BA48B75B387}" type="pres">
      <dgm:prSet presAssocID="{D5ACABC3-642D-48B3-B3A7-546B4D9F86A2}" presName="L1TextContainer" presStyleLbl="revTx" presStyleIdx="5" presStyleCnt="14">
        <dgm:presLayoutVars>
          <dgm:chMax val="1"/>
          <dgm:chPref val="1"/>
          <dgm:bulletEnabled val="1"/>
        </dgm:presLayoutVars>
      </dgm:prSet>
      <dgm:spPr/>
    </dgm:pt>
    <dgm:pt modelId="{7D39E74E-DC16-4C2F-9843-9611B07E31F6}" type="pres">
      <dgm:prSet presAssocID="{D5ACABC3-642D-48B3-B3A7-546B4D9F86A2}" presName="ConnectLine" presStyleLbl="sibTrans1D1" presStyleIdx="2" presStyleCnt="7"/>
      <dgm:spPr>
        <a:noFill/>
        <a:ln w="12700" cap="flat" cmpd="sng" algn="ctr">
          <a:solidFill>
            <a:schemeClr val="accent1">
              <a:hueOff val="0"/>
              <a:satOff val="0"/>
              <a:lumOff val="0"/>
              <a:alphaOff val="0"/>
            </a:schemeClr>
          </a:solidFill>
          <a:prstDash val="dash"/>
          <a:miter lim="800000"/>
        </a:ln>
        <a:effectLst/>
      </dgm:spPr>
    </dgm:pt>
    <dgm:pt modelId="{801CE829-FF68-4D02-9B0C-DDC584BBBDCA}" type="pres">
      <dgm:prSet presAssocID="{D5ACABC3-642D-48B3-B3A7-546B4D9F86A2}" presName="EmptyPlaceHolder" presStyleCnt="0"/>
      <dgm:spPr/>
    </dgm:pt>
    <dgm:pt modelId="{C604C3DF-9399-4EB7-9551-2ED68C8E60DA}" type="pres">
      <dgm:prSet presAssocID="{4575AECA-5F56-4E2C-A6D3-5B9A2B7D083C}" presName="spaceBetweenRectangles" presStyleCnt="0"/>
      <dgm:spPr/>
    </dgm:pt>
    <dgm:pt modelId="{04767D5C-7844-420F-96C6-D95FBEAA3F4D}" type="pres">
      <dgm:prSet presAssocID="{B7A5EDC0-D0A6-4DC3-B18E-A82215551237}" presName="composite" presStyleCnt="0"/>
      <dgm:spPr/>
    </dgm:pt>
    <dgm:pt modelId="{CFBDD368-E5D6-49AD-9902-B51BA01BBFEE}" type="pres">
      <dgm:prSet presAssocID="{B7A5EDC0-D0A6-4DC3-B18E-A82215551237}" presName="ConnectorPoint" presStyleLbl="lnNode1" presStyleIdx="3"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77689EA-E44B-4993-96D5-712FEDF1BB4B}" type="pres">
      <dgm:prSet presAssocID="{B7A5EDC0-D0A6-4DC3-B18E-A82215551237}" presName="DropPinPlaceHolder" presStyleCnt="0"/>
      <dgm:spPr/>
    </dgm:pt>
    <dgm:pt modelId="{B8743568-47F3-4496-B8A4-E38CE37998D1}" type="pres">
      <dgm:prSet presAssocID="{B7A5EDC0-D0A6-4DC3-B18E-A82215551237}" presName="DropPin" presStyleLbl="alignNode1" presStyleIdx="3" presStyleCnt="7"/>
      <dgm:spPr/>
    </dgm:pt>
    <dgm:pt modelId="{CCEB13E9-1EB5-4EF3-835A-FB1A1261571E}" type="pres">
      <dgm:prSet presAssocID="{B7A5EDC0-D0A6-4DC3-B18E-A82215551237}" presName="Ellipse" presStyleLbl="fgAcc1" presStyleIdx="4" presStyleCnt="8"/>
      <dgm:spPr>
        <a:solidFill>
          <a:schemeClr val="lt1">
            <a:alpha val="90000"/>
            <a:hueOff val="0"/>
            <a:satOff val="0"/>
            <a:lumOff val="0"/>
            <a:alphaOff val="0"/>
          </a:schemeClr>
        </a:solidFill>
        <a:ln w="12700" cap="flat" cmpd="sng" algn="ctr">
          <a:noFill/>
          <a:prstDash val="solid"/>
          <a:miter lim="800000"/>
        </a:ln>
        <a:effectLst/>
      </dgm:spPr>
    </dgm:pt>
    <dgm:pt modelId="{204D0F1F-AFEE-41DF-B861-F1B0BC8CF7E0}" type="pres">
      <dgm:prSet presAssocID="{B7A5EDC0-D0A6-4DC3-B18E-A82215551237}" presName="L2TextContainer" presStyleLbl="revTx" presStyleIdx="6" presStyleCnt="14">
        <dgm:presLayoutVars>
          <dgm:bulletEnabled val="1"/>
        </dgm:presLayoutVars>
      </dgm:prSet>
      <dgm:spPr/>
    </dgm:pt>
    <dgm:pt modelId="{99AF7A8E-FB60-411B-BB17-4DA15246F3AD}" type="pres">
      <dgm:prSet presAssocID="{B7A5EDC0-D0A6-4DC3-B18E-A82215551237}" presName="L1TextContainer" presStyleLbl="revTx" presStyleIdx="7" presStyleCnt="14">
        <dgm:presLayoutVars>
          <dgm:chMax val="1"/>
          <dgm:chPref val="1"/>
          <dgm:bulletEnabled val="1"/>
        </dgm:presLayoutVars>
      </dgm:prSet>
      <dgm:spPr/>
    </dgm:pt>
    <dgm:pt modelId="{FA787832-F7A8-41F3-976E-70C5217A4AFC}" type="pres">
      <dgm:prSet presAssocID="{B7A5EDC0-D0A6-4DC3-B18E-A82215551237}" presName="ConnectLine" presStyleLbl="sibTrans1D1" presStyleIdx="3" presStyleCnt="7"/>
      <dgm:spPr>
        <a:noFill/>
        <a:ln w="12700" cap="flat" cmpd="sng" algn="ctr">
          <a:solidFill>
            <a:schemeClr val="accent1">
              <a:hueOff val="0"/>
              <a:satOff val="0"/>
              <a:lumOff val="0"/>
              <a:alphaOff val="0"/>
            </a:schemeClr>
          </a:solidFill>
          <a:prstDash val="dash"/>
          <a:miter lim="800000"/>
        </a:ln>
        <a:effectLst/>
      </dgm:spPr>
    </dgm:pt>
    <dgm:pt modelId="{63CC9AB6-F700-4E46-98A1-0FC3652805B4}" type="pres">
      <dgm:prSet presAssocID="{B7A5EDC0-D0A6-4DC3-B18E-A82215551237}" presName="EmptyPlaceHolder" presStyleCnt="0"/>
      <dgm:spPr/>
    </dgm:pt>
    <dgm:pt modelId="{7D02974E-3C54-4349-B90C-2EE7D160E376}" type="pres">
      <dgm:prSet presAssocID="{596509D4-CBC0-433C-ABA5-6E081B2A6661}" presName="spaceBetweenRectangles" presStyleCnt="0"/>
      <dgm:spPr/>
    </dgm:pt>
    <dgm:pt modelId="{08B39555-4B11-4E30-9BF8-E2C2076CD36D}" type="pres">
      <dgm:prSet presAssocID="{0474BBBD-193F-449A-B085-A5BD9F6D3F26}" presName="composite" presStyleCnt="0"/>
      <dgm:spPr/>
    </dgm:pt>
    <dgm:pt modelId="{1F99B8B5-FA57-4EB4-95D4-9AFFDB12301D}" type="pres">
      <dgm:prSet presAssocID="{0474BBBD-193F-449A-B085-A5BD9F6D3F26}" presName="ConnectorPoint" presStyleLbl="lnNode1" presStyleIdx="4"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A572B0D0-7627-45AE-A532-5FA7A1712F95}" type="pres">
      <dgm:prSet presAssocID="{0474BBBD-193F-449A-B085-A5BD9F6D3F26}" presName="DropPinPlaceHolder" presStyleCnt="0"/>
      <dgm:spPr/>
    </dgm:pt>
    <dgm:pt modelId="{7942D4AD-E2AD-466B-8917-7B18C52563DF}" type="pres">
      <dgm:prSet presAssocID="{0474BBBD-193F-449A-B085-A5BD9F6D3F26}" presName="DropPin" presStyleLbl="alignNode1" presStyleIdx="4" presStyleCnt="7"/>
      <dgm:spPr/>
    </dgm:pt>
    <dgm:pt modelId="{6238BDAE-B564-4C4E-AE09-AA3E57EDF76D}" type="pres">
      <dgm:prSet presAssocID="{0474BBBD-193F-449A-B085-A5BD9F6D3F26}" presName="Ellipse" presStyleLbl="fgAcc1" presStyleIdx="5" presStyleCnt="8"/>
      <dgm:spPr>
        <a:solidFill>
          <a:schemeClr val="lt1">
            <a:alpha val="90000"/>
            <a:hueOff val="0"/>
            <a:satOff val="0"/>
            <a:lumOff val="0"/>
            <a:alphaOff val="0"/>
          </a:schemeClr>
        </a:solidFill>
        <a:ln w="12700" cap="flat" cmpd="sng" algn="ctr">
          <a:noFill/>
          <a:prstDash val="solid"/>
          <a:miter lim="800000"/>
        </a:ln>
        <a:effectLst/>
      </dgm:spPr>
    </dgm:pt>
    <dgm:pt modelId="{7CA22ADF-AAB0-4D35-8B9A-6E60725732D4}" type="pres">
      <dgm:prSet presAssocID="{0474BBBD-193F-449A-B085-A5BD9F6D3F26}" presName="L2TextContainer" presStyleLbl="revTx" presStyleIdx="8" presStyleCnt="14">
        <dgm:presLayoutVars>
          <dgm:bulletEnabled val="1"/>
        </dgm:presLayoutVars>
      </dgm:prSet>
      <dgm:spPr/>
    </dgm:pt>
    <dgm:pt modelId="{6034CFA1-8433-45C3-BE6A-3A9E0D188824}" type="pres">
      <dgm:prSet presAssocID="{0474BBBD-193F-449A-B085-A5BD9F6D3F26}" presName="L1TextContainer" presStyleLbl="revTx" presStyleIdx="9" presStyleCnt="14">
        <dgm:presLayoutVars>
          <dgm:chMax val="1"/>
          <dgm:chPref val="1"/>
          <dgm:bulletEnabled val="1"/>
        </dgm:presLayoutVars>
      </dgm:prSet>
      <dgm:spPr/>
    </dgm:pt>
    <dgm:pt modelId="{716D27BE-E510-4CBF-A71A-FAD3F6E2E42A}" type="pres">
      <dgm:prSet presAssocID="{0474BBBD-193F-449A-B085-A5BD9F6D3F26}" presName="ConnectLine" presStyleLbl="sibTrans1D1" presStyleIdx="4" presStyleCnt="7"/>
      <dgm:spPr>
        <a:noFill/>
        <a:ln w="12700" cap="flat" cmpd="sng" algn="ctr">
          <a:solidFill>
            <a:schemeClr val="accent1">
              <a:hueOff val="0"/>
              <a:satOff val="0"/>
              <a:lumOff val="0"/>
              <a:alphaOff val="0"/>
            </a:schemeClr>
          </a:solidFill>
          <a:prstDash val="dash"/>
          <a:miter lim="800000"/>
        </a:ln>
        <a:effectLst/>
      </dgm:spPr>
    </dgm:pt>
    <dgm:pt modelId="{E723A3AF-7B65-462B-8048-220FAD9F69A7}" type="pres">
      <dgm:prSet presAssocID="{0474BBBD-193F-449A-B085-A5BD9F6D3F26}" presName="EmptyPlaceHolder" presStyleCnt="0"/>
      <dgm:spPr/>
    </dgm:pt>
    <dgm:pt modelId="{A5F26C85-5617-47DA-9972-40C6706C3555}" type="pres">
      <dgm:prSet presAssocID="{A89AEAE6-2ACC-47D2-B698-B956A6519FA9}" presName="spaceBetweenRectangles" presStyleCnt="0"/>
      <dgm:spPr/>
    </dgm:pt>
    <dgm:pt modelId="{911EE9D9-1623-49BD-A49C-FA71BAC75DF9}" type="pres">
      <dgm:prSet presAssocID="{CDB72F9E-930B-4E8E-9232-C2836EDF11A2}" presName="composite" presStyleCnt="0"/>
      <dgm:spPr/>
    </dgm:pt>
    <dgm:pt modelId="{636C1557-3375-46E3-B889-9C9FBB5E83E3}" type="pres">
      <dgm:prSet presAssocID="{CDB72F9E-930B-4E8E-9232-C2836EDF11A2}" presName="ConnectorPoint" presStyleLbl="lnNode1" presStyleIdx="5"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4FD902C1-D951-4AD4-98F5-CEC450C24533}" type="pres">
      <dgm:prSet presAssocID="{CDB72F9E-930B-4E8E-9232-C2836EDF11A2}" presName="DropPinPlaceHolder" presStyleCnt="0"/>
      <dgm:spPr/>
    </dgm:pt>
    <dgm:pt modelId="{73C5AED5-5345-4BFF-B86F-364B95DCD31B}" type="pres">
      <dgm:prSet presAssocID="{CDB72F9E-930B-4E8E-9232-C2836EDF11A2}" presName="DropPin" presStyleLbl="alignNode1" presStyleIdx="5" presStyleCnt="7"/>
      <dgm:spPr/>
    </dgm:pt>
    <dgm:pt modelId="{EEEE4ED7-6334-49DE-B622-42DAC7398275}" type="pres">
      <dgm:prSet presAssocID="{CDB72F9E-930B-4E8E-9232-C2836EDF11A2}" presName="Ellipse" presStyleLbl="fgAcc1" presStyleIdx="6" presStyleCnt="8"/>
      <dgm:spPr>
        <a:solidFill>
          <a:schemeClr val="lt1">
            <a:alpha val="90000"/>
            <a:hueOff val="0"/>
            <a:satOff val="0"/>
            <a:lumOff val="0"/>
            <a:alphaOff val="0"/>
          </a:schemeClr>
        </a:solidFill>
        <a:ln w="12700" cap="flat" cmpd="sng" algn="ctr">
          <a:noFill/>
          <a:prstDash val="solid"/>
          <a:miter lim="800000"/>
        </a:ln>
        <a:effectLst/>
      </dgm:spPr>
    </dgm:pt>
    <dgm:pt modelId="{E99D0987-BEEA-4310-9339-FD04AF48965F}" type="pres">
      <dgm:prSet presAssocID="{CDB72F9E-930B-4E8E-9232-C2836EDF11A2}" presName="L2TextContainer" presStyleLbl="revTx" presStyleIdx="10" presStyleCnt="14">
        <dgm:presLayoutVars>
          <dgm:bulletEnabled val="1"/>
        </dgm:presLayoutVars>
      </dgm:prSet>
      <dgm:spPr/>
    </dgm:pt>
    <dgm:pt modelId="{097559C2-1B44-457B-A2A8-A2873584B89E}" type="pres">
      <dgm:prSet presAssocID="{CDB72F9E-930B-4E8E-9232-C2836EDF11A2}" presName="L1TextContainer" presStyleLbl="revTx" presStyleIdx="11" presStyleCnt="14">
        <dgm:presLayoutVars>
          <dgm:chMax val="1"/>
          <dgm:chPref val="1"/>
          <dgm:bulletEnabled val="1"/>
        </dgm:presLayoutVars>
      </dgm:prSet>
      <dgm:spPr/>
    </dgm:pt>
    <dgm:pt modelId="{188364FB-33A2-4649-BCDD-6B7FE363E559}" type="pres">
      <dgm:prSet presAssocID="{CDB72F9E-930B-4E8E-9232-C2836EDF11A2}" presName="ConnectLine" presStyleLbl="sibTrans1D1" presStyleIdx="5" presStyleCnt="7"/>
      <dgm:spPr>
        <a:noFill/>
        <a:ln w="12700" cap="flat" cmpd="sng" algn="ctr">
          <a:solidFill>
            <a:schemeClr val="accent1">
              <a:hueOff val="0"/>
              <a:satOff val="0"/>
              <a:lumOff val="0"/>
              <a:alphaOff val="0"/>
            </a:schemeClr>
          </a:solidFill>
          <a:prstDash val="dash"/>
          <a:miter lim="800000"/>
        </a:ln>
        <a:effectLst/>
      </dgm:spPr>
    </dgm:pt>
    <dgm:pt modelId="{BBA032BE-FF2D-4306-9207-E061BCB2C48E}" type="pres">
      <dgm:prSet presAssocID="{CDB72F9E-930B-4E8E-9232-C2836EDF11A2}" presName="EmptyPlaceHolder" presStyleCnt="0"/>
      <dgm:spPr/>
    </dgm:pt>
    <dgm:pt modelId="{E93D84F7-02EF-443D-9293-3F74DE3A2020}" type="pres">
      <dgm:prSet presAssocID="{240A8E75-0242-44A9-8D20-6CF8C8F45758}" presName="spaceBetweenRectangles" presStyleCnt="0"/>
      <dgm:spPr/>
    </dgm:pt>
    <dgm:pt modelId="{CCD9551B-14DD-486E-BE40-D8311A4D744D}" type="pres">
      <dgm:prSet presAssocID="{5175E190-3C9D-41DF-8491-A9BD926C8202}" presName="composite" presStyleCnt="0"/>
      <dgm:spPr/>
    </dgm:pt>
    <dgm:pt modelId="{2822B49B-F956-4329-8AC4-572A2E3CF757}" type="pres">
      <dgm:prSet presAssocID="{5175E190-3C9D-41DF-8491-A9BD926C8202}" presName="ConnectorPoint" presStyleLbl="lnNode1" presStyleIdx="6" presStyleCnt="7"/>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1A945ACA-A1F8-48EF-A346-80628C512E13}" type="pres">
      <dgm:prSet presAssocID="{5175E190-3C9D-41DF-8491-A9BD926C8202}" presName="DropPinPlaceHolder" presStyleCnt="0"/>
      <dgm:spPr/>
    </dgm:pt>
    <dgm:pt modelId="{232EFD34-0B2B-4CE2-A19F-09CAA6D97E42}" type="pres">
      <dgm:prSet presAssocID="{5175E190-3C9D-41DF-8491-A9BD926C8202}" presName="DropPin" presStyleLbl="alignNode1" presStyleIdx="6" presStyleCnt="7"/>
      <dgm:spPr/>
    </dgm:pt>
    <dgm:pt modelId="{321C19A3-1708-40FB-8013-B6DFB7700256}" type="pres">
      <dgm:prSet presAssocID="{5175E190-3C9D-41DF-8491-A9BD926C8202}" presName="Ellipse" presStyleLbl="fgAcc1" presStyleIdx="7" presStyleCnt="8"/>
      <dgm:spPr>
        <a:solidFill>
          <a:schemeClr val="lt1">
            <a:alpha val="90000"/>
            <a:hueOff val="0"/>
            <a:satOff val="0"/>
            <a:lumOff val="0"/>
            <a:alphaOff val="0"/>
          </a:schemeClr>
        </a:solidFill>
        <a:ln w="12700" cap="flat" cmpd="sng" algn="ctr">
          <a:noFill/>
          <a:prstDash val="solid"/>
          <a:miter lim="800000"/>
        </a:ln>
        <a:effectLst/>
      </dgm:spPr>
    </dgm:pt>
    <dgm:pt modelId="{CBD2E81F-E42E-4B07-8416-65476F4F1E38}" type="pres">
      <dgm:prSet presAssocID="{5175E190-3C9D-41DF-8491-A9BD926C8202}" presName="L2TextContainer" presStyleLbl="revTx" presStyleIdx="12" presStyleCnt="14">
        <dgm:presLayoutVars>
          <dgm:bulletEnabled val="1"/>
        </dgm:presLayoutVars>
      </dgm:prSet>
      <dgm:spPr/>
    </dgm:pt>
    <dgm:pt modelId="{CD8C69A7-2B0E-4970-80DE-40C8EF62B07E}" type="pres">
      <dgm:prSet presAssocID="{5175E190-3C9D-41DF-8491-A9BD926C8202}" presName="L1TextContainer" presStyleLbl="revTx" presStyleIdx="13" presStyleCnt="14">
        <dgm:presLayoutVars>
          <dgm:chMax val="1"/>
          <dgm:chPref val="1"/>
          <dgm:bulletEnabled val="1"/>
        </dgm:presLayoutVars>
      </dgm:prSet>
      <dgm:spPr/>
    </dgm:pt>
    <dgm:pt modelId="{C33F6B93-268B-4E3B-9EC5-17006EDA7F97}" type="pres">
      <dgm:prSet presAssocID="{5175E190-3C9D-41DF-8491-A9BD926C8202}" presName="ConnectLine" presStyleLbl="sibTrans1D1" presStyleIdx="6" presStyleCnt="7"/>
      <dgm:spPr>
        <a:noFill/>
        <a:ln w="12700" cap="flat" cmpd="sng" algn="ctr">
          <a:solidFill>
            <a:schemeClr val="accent1">
              <a:hueOff val="0"/>
              <a:satOff val="0"/>
              <a:lumOff val="0"/>
              <a:alphaOff val="0"/>
            </a:schemeClr>
          </a:solidFill>
          <a:prstDash val="dash"/>
          <a:miter lim="800000"/>
        </a:ln>
        <a:effectLst/>
      </dgm:spPr>
    </dgm:pt>
    <dgm:pt modelId="{3A6CC58B-F236-48D7-8E33-29A99D4A1DE0}" type="pres">
      <dgm:prSet presAssocID="{5175E190-3C9D-41DF-8491-A9BD926C8202}" presName="EmptyPlaceHolder" presStyleCnt="0"/>
      <dgm:spPr/>
    </dgm:pt>
  </dgm:ptLst>
  <dgm:cxnLst>
    <dgm:cxn modelId="{925C7804-8A5F-4CD1-A65C-76107E0317A0}" srcId="{E1419EC9-A390-44FD-9EA9-F82A4666C5B3}" destId="{0474BBBD-193F-449A-B085-A5BD9F6D3F26}" srcOrd="4" destOrd="0" parTransId="{51F79B97-D369-40BC-9B71-A49A0662F98B}" sibTransId="{A89AEAE6-2ACC-47D2-B698-B956A6519FA9}"/>
    <dgm:cxn modelId="{8F720A0F-1FAA-421E-983E-E7E909CA3D42}" srcId="{E1419EC9-A390-44FD-9EA9-F82A4666C5B3}" destId="{30F20876-99AF-485B-905F-72E0BD7A131A}" srcOrd="0" destOrd="0" parTransId="{4AD32DE1-6AEE-4810-9D55-55CBC06C29EE}" sibTransId="{7CE21FAB-9D02-41E0-8552-AC2C33EB8668}"/>
    <dgm:cxn modelId="{EC3E9210-54C4-4643-B108-0600AC374CE8}" srcId="{5175E190-3C9D-41DF-8491-A9BD926C8202}" destId="{1E2C3D1B-C45F-4F53-B7DC-4A2AD1F207FA}" srcOrd="0" destOrd="0" parTransId="{43A6D043-582D-4F0F-B5D5-63B4BCA1716B}" sibTransId="{DF1014C1-3FA9-479B-BFBD-A4D216D91DDE}"/>
    <dgm:cxn modelId="{8D4F2212-DBFB-4598-A809-560F4D71D45C}" srcId="{E1419EC9-A390-44FD-9EA9-F82A4666C5B3}" destId="{B7A5EDC0-D0A6-4DC3-B18E-A82215551237}" srcOrd="3" destOrd="0" parTransId="{E21D606F-670B-4EC8-B8FA-FE82F73FFC35}" sibTransId="{596509D4-CBC0-433C-ABA5-6E081B2A6661}"/>
    <dgm:cxn modelId="{39D8B617-08F8-470D-93F0-D1AEE9E05DC9}" type="presOf" srcId="{1F5F4CA4-49F0-43C9-B7D4-3C3EE18AB97E}" destId="{E99D0987-BEEA-4310-9339-FD04AF48965F}" srcOrd="0" destOrd="1" presId="urn:microsoft.com/office/officeart/2017/3/layout/DropPinTimeline"/>
    <dgm:cxn modelId="{A379B919-10B2-4303-B18B-E20EBE0B3867}" srcId="{0474BBBD-193F-449A-B085-A5BD9F6D3F26}" destId="{0E66C872-E1F4-46AD-86A6-727D422B1E54}" srcOrd="3" destOrd="0" parTransId="{176E7EC5-3BBD-40EC-84FF-B6F7C79D8910}" sibTransId="{122B9969-2518-479F-A18B-2804F7A376D1}"/>
    <dgm:cxn modelId="{22F42F23-B990-4791-803A-3C882A02038C}" srcId="{CDB72F9E-930B-4E8E-9232-C2836EDF11A2}" destId="{145BCFBF-6979-4F86-BBC5-6BDA8A8DAD96}" srcOrd="3" destOrd="0" parTransId="{DE453D8C-4F1B-4DE0-A0C3-8080767B025D}" sibTransId="{2FC1D7DD-C91A-4DDC-87D5-03F256FB03D1}"/>
    <dgm:cxn modelId="{B22BDC24-3921-4B91-A6AA-3471B9813F07}" type="presOf" srcId="{7F59BF66-73A6-49E7-8A99-9450C0AC8CAF}" destId="{CBD2E81F-E42E-4B07-8416-65476F4F1E38}" srcOrd="0" destOrd="2" presId="urn:microsoft.com/office/officeart/2017/3/layout/DropPinTimeline"/>
    <dgm:cxn modelId="{CFE14526-6A2D-4631-AB62-489FA7192EED}" type="presOf" srcId="{E1F6B4E6-09DA-41A1-B109-DCF052952649}" destId="{E99D0987-BEEA-4310-9339-FD04AF48965F}" srcOrd="0" destOrd="0" presId="urn:microsoft.com/office/officeart/2017/3/layout/DropPinTimeline"/>
    <dgm:cxn modelId="{2A12EB2A-4C22-4F0B-A6E3-8C7A32CAA6B1}" type="presOf" srcId="{0FCAA8CB-5731-4D6F-8098-732190A37BFB}" destId="{3DFAE403-8453-4276-B27F-FCD9A99D8263}" srcOrd="0" destOrd="1" presId="urn:microsoft.com/office/officeart/2017/3/layout/DropPinTimeline"/>
    <dgm:cxn modelId="{0857982C-848E-473C-8269-3A8BF45F421E}" type="presOf" srcId="{0E66C872-E1F4-46AD-86A6-727D422B1E54}" destId="{7CA22ADF-AAB0-4D35-8B9A-6E60725732D4}" srcOrd="0" destOrd="3" presId="urn:microsoft.com/office/officeart/2017/3/layout/DropPinTimeline"/>
    <dgm:cxn modelId="{D36AB02D-EDFC-44EE-BF6B-3877D1C8BB00}" type="presOf" srcId="{CDB72F9E-930B-4E8E-9232-C2836EDF11A2}" destId="{097559C2-1B44-457B-A2A8-A2873584B89E}" srcOrd="0" destOrd="0" presId="urn:microsoft.com/office/officeart/2017/3/layout/DropPinTimeline"/>
    <dgm:cxn modelId="{81221C31-F892-4FFF-8477-73302163FA45}" srcId="{0474BBBD-193F-449A-B085-A5BD9F6D3F26}" destId="{945ABE42-8B81-4BA3-A6AE-E74B3BD0D401}" srcOrd="1" destOrd="0" parTransId="{D68A82D7-3301-4BF0-9853-0B6D377519D5}" sibTransId="{B43EBE00-3A67-4216-89D4-EF3A04FE3F33}"/>
    <dgm:cxn modelId="{1A55F734-760E-4359-8A2C-5FC15E6A39A3}" srcId="{D5ACABC3-642D-48B3-B3A7-546B4D9F86A2}" destId="{67DC6D93-0E41-4B5B-A4C9-D139A6179571}" srcOrd="0" destOrd="0" parTransId="{F4D70C77-63F2-42F4-8B01-8DEC9BB3D493}" sibTransId="{0374DF89-27E0-4640-BF9F-4DD6D4168E76}"/>
    <dgm:cxn modelId="{9504BB35-5C04-4D11-AC78-CDF5F8FCB11F}" type="presOf" srcId="{5175E190-3C9D-41DF-8491-A9BD926C8202}" destId="{CD8C69A7-2B0E-4970-80DE-40C8EF62B07E}" srcOrd="0" destOrd="0" presId="urn:microsoft.com/office/officeart/2017/3/layout/DropPinTimeline"/>
    <dgm:cxn modelId="{35C5D335-08A3-4209-8580-73091270512D}" type="presOf" srcId="{C52EB918-F6C1-48A3-A28E-322921EB7612}" destId="{7CA22ADF-AAB0-4D35-8B9A-6E60725732D4}" srcOrd="0" destOrd="0" presId="urn:microsoft.com/office/officeart/2017/3/layout/DropPinTimeline"/>
    <dgm:cxn modelId="{E07B783E-470D-4718-BD00-4ADB5E4024C4}" srcId="{0474BBBD-193F-449A-B085-A5BD9F6D3F26}" destId="{3C18222F-DF90-419F-A37E-E82D8D3201B1}" srcOrd="2" destOrd="0" parTransId="{B91003F9-95D8-4DC2-83D7-5F36DD9FF358}" sibTransId="{75D0CB35-AFAC-4793-8695-E9CD8EC49FA1}"/>
    <dgm:cxn modelId="{54EAEF43-1A17-4E6D-B1A6-543A5400C3D4}" srcId="{E1419EC9-A390-44FD-9EA9-F82A4666C5B3}" destId="{17183DEA-E54A-4F44-9EB9-B40211FD6950}" srcOrd="1" destOrd="0" parTransId="{1C5BC281-1937-4428-BB5C-774E68250946}" sibTransId="{9BAEA090-3D7C-4A81-924E-D6AA06016E06}"/>
    <dgm:cxn modelId="{96C82545-EC55-4315-B81C-A688ACEBC6B5}" type="presOf" srcId="{5242AD2E-0815-4FF0-8886-0B8AE2F4E2F7}" destId="{E99D0987-BEEA-4310-9339-FD04AF48965F}" srcOrd="0" destOrd="2" presId="urn:microsoft.com/office/officeart/2017/3/layout/DropPinTimeline"/>
    <dgm:cxn modelId="{FE377669-4BA2-427A-B9DB-FC53E9AA34F7}" srcId="{17183DEA-E54A-4F44-9EB9-B40211FD6950}" destId="{C51ADA85-B4E6-40E2-858D-8041326A82F0}" srcOrd="1" destOrd="0" parTransId="{4F3C1B32-1F4E-45C5-871B-213B6D3DC45F}" sibTransId="{71486087-7BE8-41FC-9701-824DB79B0863}"/>
    <dgm:cxn modelId="{ADF2716A-684B-4693-BFEB-5F7FC1E7D837}" type="presOf" srcId="{E1419EC9-A390-44FD-9EA9-F82A4666C5B3}" destId="{FFF57DBC-C818-4A1C-AC66-66A162422717}" srcOrd="0" destOrd="0" presId="urn:microsoft.com/office/officeart/2017/3/layout/DropPinTimeline"/>
    <dgm:cxn modelId="{28B8FC6C-47CF-491B-9455-D8ED6B0F5C9A}" type="presOf" srcId="{145BCFBF-6979-4F86-BBC5-6BDA8A8DAD96}" destId="{E99D0987-BEEA-4310-9339-FD04AF48965F}" srcOrd="0" destOrd="3" presId="urn:microsoft.com/office/officeart/2017/3/layout/DropPinTimeline"/>
    <dgm:cxn modelId="{7FC6B44D-9970-4E50-B623-1D43B64398AC}" type="presOf" srcId="{B7A5EDC0-D0A6-4DC3-B18E-A82215551237}" destId="{99AF7A8E-FB60-411B-BB17-4DA15246F3AD}" srcOrd="0" destOrd="0" presId="urn:microsoft.com/office/officeart/2017/3/layout/DropPinTimeline"/>
    <dgm:cxn modelId="{348C7171-011D-4474-B741-4EB795CC3BEB}" srcId="{E1419EC9-A390-44FD-9EA9-F82A4666C5B3}" destId="{5175E190-3C9D-41DF-8491-A9BD926C8202}" srcOrd="6" destOrd="0" parTransId="{38453F44-664E-4630-9822-508A7BEA875D}" sibTransId="{6D5DE98D-6B94-43E8-9C31-CDC362FA5216}"/>
    <dgm:cxn modelId="{F3E12377-FDFE-476F-9A70-9222CC9390B5}" srcId="{17183DEA-E54A-4F44-9EB9-B40211FD6950}" destId="{44814878-1A07-42E2-B29A-9FFD3D44FE9B}" srcOrd="0" destOrd="0" parTransId="{6DE6BD0A-3BFC-46E3-B000-1839D4D68F83}" sibTransId="{8C1903F4-3471-4C6D-9ECA-3F7E37F0C9BD}"/>
    <dgm:cxn modelId="{75456C58-D26F-4A99-AEDA-A0D3E49A1D2B}" type="presOf" srcId="{17183DEA-E54A-4F44-9EB9-B40211FD6950}" destId="{28779856-6713-4322-B806-3178F0DE6718}" srcOrd="0" destOrd="0" presId="urn:microsoft.com/office/officeart/2017/3/layout/DropPinTimeline"/>
    <dgm:cxn modelId="{BF17D379-6EEF-4255-A750-9264CF175B5E}" type="presOf" srcId="{C51ADA85-B4E6-40E2-858D-8041326A82F0}" destId="{CE3DE0AD-672E-4665-A270-2901CE8F681B}" srcOrd="0" destOrd="1" presId="urn:microsoft.com/office/officeart/2017/3/layout/DropPinTimeline"/>
    <dgm:cxn modelId="{BC6AEE81-DF4D-438B-AA19-06942D1EBA0F}" srcId="{D5ACABC3-642D-48B3-B3A7-546B4D9F86A2}" destId="{0FCAA8CB-5731-4D6F-8098-732190A37BFB}" srcOrd="1" destOrd="0" parTransId="{C50EC117-E6A9-4F2C-9DF0-AB9D731CF01E}" sibTransId="{15038950-795C-4C2D-AF09-ACDF3B2EFA8B}"/>
    <dgm:cxn modelId="{E8B67B85-345F-499F-A783-3A488898704E}" type="presOf" srcId="{1E2C3D1B-C45F-4F53-B7DC-4A2AD1F207FA}" destId="{CBD2E81F-E42E-4B07-8416-65476F4F1E38}" srcOrd="0" destOrd="0" presId="urn:microsoft.com/office/officeart/2017/3/layout/DropPinTimeline"/>
    <dgm:cxn modelId="{1ADA7F86-E8AD-4B41-B4B6-E2F3880E1F2C}" srcId="{E1419EC9-A390-44FD-9EA9-F82A4666C5B3}" destId="{CDB72F9E-930B-4E8E-9232-C2836EDF11A2}" srcOrd="5" destOrd="0" parTransId="{DEB42B1B-2F20-49C2-AB78-E16A950703FD}" sibTransId="{240A8E75-0242-44A9-8D20-6CF8C8F45758}"/>
    <dgm:cxn modelId="{33CAEE89-9374-4633-B6A8-384FF6D602B3}" type="presOf" srcId="{A08AF2AE-78EF-464F-A3C5-50814BA8C253}" destId="{CBD2E81F-E42E-4B07-8416-65476F4F1E38}" srcOrd="0" destOrd="1" presId="urn:microsoft.com/office/officeart/2017/3/layout/DropPinTimeline"/>
    <dgm:cxn modelId="{F05D2F8D-05DE-48B3-909F-91584E992EE7}" srcId="{CDB72F9E-930B-4E8E-9232-C2836EDF11A2}" destId="{E1F6B4E6-09DA-41A1-B109-DCF052952649}" srcOrd="0" destOrd="0" parTransId="{866B5265-B517-4475-8D54-C74D2C20AB5A}" sibTransId="{28EB44C8-4999-4F4C-946E-5A3CFEECE6EE}"/>
    <dgm:cxn modelId="{6770618D-4B28-4914-99EE-0F03DDB9C23A}" type="presOf" srcId="{0474BBBD-193F-449A-B085-A5BD9F6D3F26}" destId="{6034CFA1-8433-45C3-BE6A-3A9E0D188824}" srcOrd="0" destOrd="0" presId="urn:microsoft.com/office/officeart/2017/3/layout/DropPinTimeline"/>
    <dgm:cxn modelId="{70EE6790-71F1-4A26-8C3B-FA04B74E3A10}" srcId="{CDB72F9E-930B-4E8E-9232-C2836EDF11A2}" destId="{5242AD2E-0815-4FF0-8886-0B8AE2F4E2F7}" srcOrd="2" destOrd="0" parTransId="{34207F81-04B8-4EFB-9752-E398C9A41215}" sibTransId="{DF3F8BB0-5036-4C4D-B2D1-7A3C5FF30351}"/>
    <dgm:cxn modelId="{08975C93-7856-41E6-A7F6-7FF2D76D1947}" type="presOf" srcId="{44814878-1A07-42E2-B29A-9FFD3D44FE9B}" destId="{CE3DE0AD-672E-4665-A270-2901CE8F681B}" srcOrd="0" destOrd="0" presId="urn:microsoft.com/office/officeart/2017/3/layout/DropPinTimeline"/>
    <dgm:cxn modelId="{2B6B2598-7FA3-4FFC-B1C8-2FED0D81BDC4}" type="presOf" srcId="{3C18222F-DF90-419F-A37E-E82D8D3201B1}" destId="{7CA22ADF-AAB0-4D35-8B9A-6E60725732D4}" srcOrd="0" destOrd="2" presId="urn:microsoft.com/office/officeart/2017/3/layout/DropPinTimeline"/>
    <dgm:cxn modelId="{898347A0-E92F-4F6C-935B-C62FEB8BB5D6}" srcId="{B7A5EDC0-D0A6-4DC3-B18E-A82215551237}" destId="{55E472DD-F34D-451F-9972-0A1639B0F371}" srcOrd="1" destOrd="0" parTransId="{9B0E6FEC-4B8D-44F8-945F-2BC57704EC84}" sibTransId="{388D3FEC-760F-476B-A1B0-FA72CB0C251B}"/>
    <dgm:cxn modelId="{2BF1DFA5-59C6-466A-8B76-53ECE8DDF768}" type="presOf" srcId="{16109875-63B0-4635-B4EB-84A44B67497F}" destId="{204D0F1F-AFEE-41DF-B861-F1B0BC8CF7E0}" srcOrd="0" destOrd="2" presId="urn:microsoft.com/office/officeart/2017/3/layout/DropPinTimeline"/>
    <dgm:cxn modelId="{6AD098A7-1C26-4CE8-9FED-70456FF2E5D4}" type="presOf" srcId="{CE25F180-433B-46A3-B4AC-99A4E8409A54}" destId="{204D0F1F-AFEE-41DF-B861-F1B0BC8CF7E0}" srcOrd="0" destOrd="0" presId="urn:microsoft.com/office/officeart/2017/3/layout/DropPinTimeline"/>
    <dgm:cxn modelId="{D71CD6AB-EB09-404A-A1F7-01903F1FE6B4}" srcId="{30F20876-99AF-485B-905F-72E0BD7A131A}" destId="{A3E9EAEF-7485-43C9-B6F5-5AA1B7E16D79}" srcOrd="0" destOrd="0" parTransId="{98CF1F08-F30D-4473-8BF2-D1ECC2EC8729}" sibTransId="{28F30A30-DC30-4EAF-975A-74108733FE2E}"/>
    <dgm:cxn modelId="{DE356EAD-6064-48C6-8B52-0FBDC30A4E2C}" type="presOf" srcId="{67DC6D93-0E41-4B5B-A4C9-D139A6179571}" destId="{3DFAE403-8453-4276-B27F-FCD9A99D8263}" srcOrd="0" destOrd="0" presId="urn:microsoft.com/office/officeart/2017/3/layout/DropPinTimeline"/>
    <dgm:cxn modelId="{C49395AE-3CFB-47F9-88F2-75832A936D10}" type="presOf" srcId="{55E472DD-F34D-451F-9972-0A1639B0F371}" destId="{204D0F1F-AFEE-41DF-B861-F1B0BC8CF7E0}" srcOrd="0" destOrd="1" presId="urn:microsoft.com/office/officeart/2017/3/layout/DropPinTimeline"/>
    <dgm:cxn modelId="{BC122AB2-F737-4BCB-98CB-5501E227E16F}" type="presOf" srcId="{D5ACABC3-642D-48B3-B3A7-546B4D9F86A2}" destId="{46135F49-DFAC-4BF3-84F8-1BA48B75B387}" srcOrd="0" destOrd="0" presId="urn:microsoft.com/office/officeart/2017/3/layout/DropPinTimeline"/>
    <dgm:cxn modelId="{1FFB9DCD-56A9-4DAA-ACD7-B6C91335FC6D}" type="presOf" srcId="{F92AE161-1B7C-4A5F-BFB6-D5A9318DAF1A}" destId="{508C35ED-BC36-401E-9993-A6FEA444FFFB}" srcOrd="0" destOrd="1" presId="urn:microsoft.com/office/officeart/2017/3/layout/DropPinTimeline"/>
    <dgm:cxn modelId="{9BF81BD1-89DB-4188-BCD0-5384FB173378}" srcId="{E1419EC9-A390-44FD-9EA9-F82A4666C5B3}" destId="{D5ACABC3-642D-48B3-B3A7-546B4D9F86A2}" srcOrd="2" destOrd="0" parTransId="{0D151546-0DFC-4D76-A230-366EF16F871C}" sibTransId="{4575AECA-5F56-4E2C-A6D3-5B9A2B7D083C}"/>
    <dgm:cxn modelId="{18FFC6D1-0B14-409E-B710-F86B993AE31C}" type="presOf" srcId="{A3E9EAEF-7485-43C9-B6F5-5AA1B7E16D79}" destId="{508C35ED-BC36-401E-9993-A6FEA444FFFB}" srcOrd="0" destOrd="0" presId="urn:microsoft.com/office/officeart/2017/3/layout/DropPinTimeline"/>
    <dgm:cxn modelId="{0940E8D8-3FC1-496B-85FB-881463C9A1D6}" srcId="{5175E190-3C9D-41DF-8491-A9BD926C8202}" destId="{A08AF2AE-78EF-464F-A3C5-50814BA8C253}" srcOrd="1" destOrd="0" parTransId="{7E35365B-85AC-484E-97BE-137167FF1DFA}" sibTransId="{B8F0CA35-866E-46EE-A758-69E08126D772}"/>
    <dgm:cxn modelId="{26E761DA-FE15-4B23-B159-CB9F83EEBCEA}" type="presOf" srcId="{30F20876-99AF-485B-905F-72E0BD7A131A}" destId="{576E48A2-E700-4E02-9920-5BB42E6CED76}" srcOrd="0" destOrd="0" presId="urn:microsoft.com/office/officeart/2017/3/layout/DropPinTimeline"/>
    <dgm:cxn modelId="{A6F7C1E3-032E-404F-9D46-63D4A6709DCE}" srcId="{B7A5EDC0-D0A6-4DC3-B18E-A82215551237}" destId="{16109875-63B0-4635-B4EB-84A44B67497F}" srcOrd="2" destOrd="0" parTransId="{FA8644BF-4167-4A3D-AD19-260EC29C6848}" sibTransId="{CEA34291-FC04-4304-95C0-8298F61521F0}"/>
    <dgm:cxn modelId="{080032E6-7216-4AAB-9D71-CFD046A0A6C3}" srcId="{B7A5EDC0-D0A6-4DC3-B18E-A82215551237}" destId="{CE25F180-433B-46A3-B4AC-99A4E8409A54}" srcOrd="0" destOrd="0" parTransId="{BA2893F5-694E-48DB-BFE3-1C3C91392CBC}" sibTransId="{93D80106-04EA-4419-8E32-C132D4C91F3A}"/>
    <dgm:cxn modelId="{4F5688EE-B4E5-4A05-A598-AA6EB9A45D09}" srcId="{30F20876-99AF-485B-905F-72E0BD7A131A}" destId="{F92AE161-1B7C-4A5F-BFB6-D5A9318DAF1A}" srcOrd="1" destOrd="0" parTransId="{36B5E3FB-1265-4E30-9CE5-916117492A44}" sibTransId="{E9766E9C-48B5-4436-A15C-789B1BC9FB38}"/>
    <dgm:cxn modelId="{4A40F0F5-9A91-4872-AC69-1EACA3695769}" srcId="{5175E190-3C9D-41DF-8491-A9BD926C8202}" destId="{7F59BF66-73A6-49E7-8A99-9450C0AC8CAF}" srcOrd="2" destOrd="0" parTransId="{E05D4406-CED1-4F46-9B3B-52051C80F426}" sibTransId="{1E490DF9-E7D3-486F-A14F-6E7C83214051}"/>
    <dgm:cxn modelId="{0E150EFD-A6F3-47DA-9A08-5438CE275200}" srcId="{CDB72F9E-930B-4E8E-9232-C2836EDF11A2}" destId="{1F5F4CA4-49F0-43C9-B7D4-3C3EE18AB97E}" srcOrd="1" destOrd="0" parTransId="{391BA3F1-E131-467D-B80A-7687F6289A76}" sibTransId="{86E6FC29-FA68-40AA-B355-2295F23A8E30}"/>
    <dgm:cxn modelId="{06FB2CFD-2EB6-48D3-A633-1A26B97C6EE9}" srcId="{0474BBBD-193F-449A-B085-A5BD9F6D3F26}" destId="{C52EB918-F6C1-48A3-A28E-322921EB7612}" srcOrd="0" destOrd="0" parTransId="{79ECD6DD-A078-42ED-918C-E85AB75A09DB}" sibTransId="{DF7CADF1-4E8C-41D1-946F-75B349A8C701}"/>
    <dgm:cxn modelId="{D535E2FF-B817-479C-B439-53DA89489DC8}" type="presOf" srcId="{945ABE42-8B81-4BA3-A6AE-E74B3BD0D401}" destId="{7CA22ADF-AAB0-4D35-8B9A-6E60725732D4}" srcOrd="0" destOrd="1" presId="urn:microsoft.com/office/officeart/2017/3/layout/DropPinTimeline"/>
    <dgm:cxn modelId="{FE339D79-14B2-4C86-935F-3263A4A71A45}" type="presParOf" srcId="{FFF57DBC-C818-4A1C-AC66-66A162422717}" destId="{C3BEE008-9CE1-4EA9-A48E-2B1DCE59944F}" srcOrd="0" destOrd="0" presId="urn:microsoft.com/office/officeart/2017/3/layout/DropPinTimeline"/>
    <dgm:cxn modelId="{233A1969-5813-44C0-BF90-15F15A714981}" type="presParOf" srcId="{FFF57DBC-C818-4A1C-AC66-66A162422717}" destId="{D0751398-4502-455E-A8D9-32B596D23BD2}" srcOrd="1" destOrd="0" presId="urn:microsoft.com/office/officeart/2017/3/layout/DropPinTimeline"/>
    <dgm:cxn modelId="{685840DC-BA5F-438E-BE7E-CE4B543CE6B3}" type="presParOf" srcId="{D0751398-4502-455E-A8D9-32B596D23BD2}" destId="{31668C66-AE47-4DEB-AEFB-2DFBA388A070}" srcOrd="0" destOrd="0" presId="urn:microsoft.com/office/officeart/2017/3/layout/DropPinTimeline"/>
    <dgm:cxn modelId="{CFFAE595-5F19-421D-9828-CEA1B3648128}" type="presParOf" srcId="{31668C66-AE47-4DEB-AEFB-2DFBA388A070}" destId="{E202853D-BC26-4B9C-A57C-6CD6B3C0693B}" srcOrd="0" destOrd="0" presId="urn:microsoft.com/office/officeart/2017/3/layout/DropPinTimeline"/>
    <dgm:cxn modelId="{1A19706C-3694-44AD-B73B-6C43C0847391}" type="presParOf" srcId="{31668C66-AE47-4DEB-AEFB-2DFBA388A070}" destId="{845CFA7B-4FF6-46D7-988C-B426747D5D66}" srcOrd="1" destOrd="0" presId="urn:microsoft.com/office/officeart/2017/3/layout/DropPinTimeline"/>
    <dgm:cxn modelId="{506E2169-ABB5-4E75-8090-0B6C5F9B8BB8}" type="presParOf" srcId="{845CFA7B-4FF6-46D7-988C-B426747D5D66}" destId="{234B5E83-DC25-40FB-B0F6-B61ED80A2C99}" srcOrd="0" destOrd="0" presId="urn:microsoft.com/office/officeart/2017/3/layout/DropPinTimeline"/>
    <dgm:cxn modelId="{4BF3E7C4-11D4-43F6-9417-21CCE275C077}" type="presParOf" srcId="{845CFA7B-4FF6-46D7-988C-B426747D5D66}" destId="{3493D026-EF95-40A5-BA9F-0B257709BA3D}" srcOrd="1" destOrd="0" presId="urn:microsoft.com/office/officeart/2017/3/layout/DropPinTimeline"/>
    <dgm:cxn modelId="{E21198F0-FA9E-44BC-8E77-985F4AADFCE8}" type="presParOf" srcId="{31668C66-AE47-4DEB-AEFB-2DFBA388A070}" destId="{508C35ED-BC36-401E-9993-A6FEA444FFFB}" srcOrd="2" destOrd="0" presId="urn:microsoft.com/office/officeart/2017/3/layout/DropPinTimeline"/>
    <dgm:cxn modelId="{B15D2474-ED9E-4570-A496-0011A72C482F}" type="presParOf" srcId="{31668C66-AE47-4DEB-AEFB-2DFBA388A070}" destId="{576E48A2-E700-4E02-9920-5BB42E6CED76}" srcOrd="3" destOrd="0" presId="urn:microsoft.com/office/officeart/2017/3/layout/DropPinTimeline"/>
    <dgm:cxn modelId="{AA72D7B2-8EBA-4101-AAD0-F0C503DEFE99}" type="presParOf" srcId="{31668C66-AE47-4DEB-AEFB-2DFBA388A070}" destId="{CD62CDEE-A2AF-4EDB-8779-9A0079F66EA1}" srcOrd="4" destOrd="0" presId="urn:microsoft.com/office/officeart/2017/3/layout/DropPinTimeline"/>
    <dgm:cxn modelId="{5FCED3F2-BD6E-46DF-AE1B-5DFAFFDE7B26}" type="presParOf" srcId="{31668C66-AE47-4DEB-AEFB-2DFBA388A070}" destId="{48EF5C26-DCDA-4F19-A170-89364424BBF7}" srcOrd="5" destOrd="0" presId="urn:microsoft.com/office/officeart/2017/3/layout/DropPinTimeline"/>
    <dgm:cxn modelId="{2C8F062F-07D5-4373-BDCB-2DE52F37BA12}" type="presParOf" srcId="{D0751398-4502-455E-A8D9-32B596D23BD2}" destId="{403C0BB5-714A-4B60-807D-11145DDC2E65}" srcOrd="1" destOrd="0" presId="urn:microsoft.com/office/officeart/2017/3/layout/DropPinTimeline"/>
    <dgm:cxn modelId="{07AB6AAF-F4BC-48AC-8797-BAA13ECA0C8C}" type="presParOf" srcId="{D0751398-4502-455E-A8D9-32B596D23BD2}" destId="{53ACBC55-EE54-4D30-BEA9-46F5B96919CA}" srcOrd="2" destOrd="0" presId="urn:microsoft.com/office/officeart/2017/3/layout/DropPinTimeline"/>
    <dgm:cxn modelId="{6DE4644B-C519-4AB1-9285-BBBA7EEC3C90}" type="presParOf" srcId="{53ACBC55-EE54-4D30-BEA9-46F5B96919CA}" destId="{3AFD1E1A-C6F1-4BE7-A211-C77D1A23CFFE}" srcOrd="0" destOrd="0" presId="urn:microsoft.com/office/officeart/2017/3/layout/DropPinTimeline"/>
    <dgm:cxn modelId="{400D23CC-BDB6-4522-8210-71160622140C}" type="presParOf" srcId="{53ACBC55-EE54-4D30-BEA9-46F5B96919CA}" destId="{AD93F421-06A0-4DD6-95C9-1E4EEF96B7AC}" srcOrd="1" destOrd="0" presId="urn:microsoft.com/office/officeart/2017/3/layout/DropPinTimeline"/>
    <dgm:cxn modelId="{3AE4B163-E3F5-418B-BE9C-DA47749463F8}" type="presParOf" srcId="{AD93F421-06A0-4DD6-95C9-1E4EEF96B7AC}" destId="{7E342169-64C7-4063-A9B8-BA0C57B7C294}" srcOrd="0" destOrd="0" presId="urn:microsoft.com/office/officeart/2017/3/layout/DropPinTimeline"/>
    <dgm:cxn modelId="{A1BD72DC-27DB-468B-A93B-8DF5805D6A8D}" type="presParOf" srcId="{AD93F421-06A0-4DD6-95C9-1E4EEF96B7AC}" destId="{23FC30EE-29D4-4A2A-91E8-7AFD15F5185F}" srcOrd="1" destOrd="0" presId="urn:microsoft.com/office/officeart/2017/3/layout/DropPinTimeline"/>
    <dgm:cxn modelId="{46E67709-3D9B-4E33-8197-4AF3AC97A194}" type="presParOf" srcId="{53ACBC55-EE54-4D30-BEA9-46F5B96919CA}" destId="{CE3DE0AD-672E-4665-A270-2901CE8F681B}" srcOrd="2" destOrd="0" presId="urn:microsoft.com/office/officeart/2017/3/layout/DropPinTimeline"/>
    <dgm:cxn modelId="{6E2F41D6-A4C2-4A0F-8F20-F1CF60593FE7}" type="presParOf" srcId="{53ACBC55-EE54-4D30-BEA9-46F5B96919CA}" destId="{28779856-6713-4322-B806-3178F0DE6718}" srcOrd="3" destOrd="0" presId="urn:microsoft.com/office/officeart/2017/3/layout/DropPinTimeline"/>
    <dgm:cxn modelId="{3B8497BE-B666-44B2-A352-4942ACC6CAE8}" type="presParOf" srcId="{53ACBC55-EE54-4D30-BEA9-46F5B96919CA}" destId="{A8AF3C1A-39E2-4983-BD4B-F6567DFCA7FB}" srcOrd="4" destOrd="0" presId="urn:microsoft.com/office/officeart/2017/3/layout/DropPinTimeline"/>
    <dgm:cxn modelId="{6AFE02CD-90B3-4847-A4BA-E0970EEE56E6}" type="presParOf" srcId="{53ACBC55-EE54-4D30-BEA9-46F5B96919CA}" destId="{3E848012-7E97-4EA3-A48E-930B68F529D6}" srcOrd="5" destOrd="0" presId="urn:microsoft.com/office/officeart/2017/3/layout/DropPinTimeline"/>
    <dgm:cxn modelId="{997C50B1-195D-406D-876C-1C71DCC87E8B}" type="presParOf" srcId="{D0751398-4502-455E-A8D9-32B596D23BD2}" destId="{939B0CAA-537A-4615-802F-1FF9C4BC9859}" srcOrd="3" destOrd="0" presId="urn:microsoft.com/office/officeart/2017/3/layout/DropPinTimeline"/>
    <dgm:cxn modelId="{4D2A425F-6CD1-4700-A9F2-9243261348F0}" type="presParOf" srcId="{D0751398-4502-455E-A8D9-32B596D23BD2}" destId="{C3349F22-F721-487E-93CF-90D904B43FFE}" srcOrd="4" destOrd="0" presId="urn:microsoft.com/office/officeart/2017/3/layout/DropPinTimeline"/>
    <dgm:cxn modelId="{2D770EEC-B538-46DE-BFEB-AB079CF10E59}" type="presParOf" srcId="{C3349F22-F721-487E-93CF-90D904B43FFE}" destId="{F37FF554-A6F0-4AFA-BA6C-BC1E0EE0CF45}" srcOrd="0" destOrd="0" presId="urn:microsoft.com/office/officeart/2017/3/layout/DropPinTimeline"/>
    <dgm:cxn modelId="{793279BA-A26F-4B19-9C51-9703BF4EF84F}" type="presParOf" srcId="{C3349F22-F721-487E-93CF-90D904B43FFE}" destId="{526390D4-CC40-4EF9-A303-34863A7B076A}" srcOrd="1" destOrd="0" presId="urn:microsoft.com/office/officeart/2017/3/layout/DropPinTimeline"/>
    <dgm:cxn modelId="{7A69C33D-700E-4657-BE4D-97A5209BF02A}" type="presParOf" srcId="{526390D4-CC40-4EF9-A303-34863A7B076A}" destId="{A1AE3BDB-149A-4627-B76C-A001114DB105}" srcOrd="0" destOrd="0" presId="urn:microsoft.com/office/officeart/2017/3/layout/DropPinTimeline"/>
    <dgm:cxn modelId="{9B9BFDF6-68BD-4336-9B17-7D34B3AF7B68}" type="presParOf" srcId="{526390D4-CC40-4EF9-A303-34863A7B076A}" destId="{43F38886-BAC9-4052-B651-86EEFF843D0F}" srcOrd="1" destOrd="0" presId="urn:microsoft.com/office/officeart/2017/3/layout/DropPinTimeline"/>
    <dgm:cxn modelId="{DE679D7C-B0CE-49FB-8C61-C05B32036ED7}" type="presParOf" srcId="{C3349F22-F721-487E-93CF-90D904B43FFE}" destId="{3DFAE403-8453-4276-B27F-FCD9A99D8263}" srcOrd="2" destOrd="0" presId="urn:microsoft.com/office/officeart/2017/3/layout/DropPinTimeline"/>
    <dgm:cxn modelId="{786D7978-93DC-44F5-861F-E45AE943AF30}" type="presParOf" srcId="{C3349F22-F721-487E-93CF-90D904B43FFE}" destId="{46135F49-DFAC-4BF3-84F8-1BA48B75B387}" srcOrd="3" destOrd="0" presId="urn:microsoft.com/office/officeart/2017/3/layout/DropPinTimeline"/>
    <dgm:cxn modelId="{B7634F30-9FEF-43AE-B2B2-44B63D7E92C3}" type="presParOf" srcId="{C3349F22-F721-487E-93CF-90D904B43FFE}" destId="{7D39E74E-DC16-4C2F-9843-9611B07E31F6}" srcOrd="4" destOrd="0" presId="urn:microsoft.com/office/officeart/2017/3/layout/DropPinTimeline"/>
    <dgm:cxn modelId="{2428B806-CD8F-4D58-AB69-71948DC3977B}" type="presParOf" srcId="{C3349F22-F721-487E-93CF-90D904B43FFE}" destId="{801CE829-FF68-4D02-9B0C-DDC584BBBDCA}" srcOrd="5" destOrd="0" presId="urn:microsoft.com/office/officeart/2017/3/layout/DropPinTimeline"/>
    <dgm:cxn modelId="{CA858F26-4325-4B22-9450-91B8A155ECAA}" type="presParOf" srcId="{D0751398-4502-455E-A8D9-32B596D23BD2}" destId="{C604C3DF-9399-4EB7-9551-2ED68C8E60DA}" srcOrd="5" destOrd="0" presId="urn:microsoft.com/office/officeart/2017/3/layout/DropPinTimeline"/>
    <dgm:cxn modelId="{86BA4AB5-32CF-4276-BED4-A7894B7457E4}" type="presParOf" srcId="{D0751398-4502-455E-A8D9-32B596D23BD2}" destId="{04767D5C-7844-420F-96C6-D95FBEAA3F4D}" srcOrd="6" destOrd="0" presId="urn:microsoft.com/office/officeart/2017/3/layout/DropPinTimeline"/>
    <dgm:cxn modelId="{D531A0CA-9494-4AD0-BB04-28142D4984B5}" type="presParOf" srcId="{04767D5C-7844-420F-96C6-D95FBEAA3F4D}" destId="{CFBDD368-E5D6-49AD-9902-B51BA01BBFEE}" srcOrd="0" destOrd="0" presId="urn:microsoft.com/office/officeart/2017/3/layout/DropPinTimeline"/>
    <dgm:cxn modelId="{28EEF249-FD47-4575-8149-78B2BF4F69E3}" type="presParOf" srcId="{04767D5C-7844-420F-96C6-D95FBEAA3F4D}" destId="{777689EA-E44B-4993-96D5-712FEDF1BB4B}" srcOrd="1" destOrd="0" presId="urn:microsoft.com/office/officeart/2017/3/layout/DropPinTimeline"/>
    <dgm:cxn modelId="{89840367-0BB9-4C7E-A5E0-EB3CCFB8E89A}" type="presParOf" srcId="{777689EA-E44B-4993-96D5-712FEDF1BB4B}" destId="{B8743568-47F3-4496-B8A4-E38CE37998D1}" srcOrd="0" destOrd="0" presId="urn:microsoft.com/office/officeart/2017/3/layout/DropPinTimeline"/>
    <dgm:cxn modelId="{C174B14B-FE5E-4478-9DE7-9BEC3C57A5DD}" type="presParOf" srcId="{777689EA-E44B-4993-96D5-712FEDF1BB4B}" destId="{CCEB13E9-1EB5-4EF3-835A-FB1A1261571E}" srcOrd="1" destOrd="0" presId="urn:microsoft.com/office/officeart/2017/3/layout/DropPinTimeline"/>
    <dgm:cxn modelId="{12959B20-0BAF-4C6C-B6A1-1314B080D865}" type="presParOf" srcId="{04767D5C-7844-420F-96C6-D95FBEAA3F4D}" destId="{204D0F1F-AFEE-41DF-B861-F1B0BC8CF7E0}" srcOrd="2" destOrd="0" presId="urn:microsoft.com/office/officeart/2017/3/layout/DropPinTimeline"/>
    <dgm:cxn modelId="{54DFE1B8-FE6B-4693-9BCF-6A22FF407CD8}" type="presParOf" srcId="{04767D5C-7844-420F-96C6-D95FBEAA3F4D}" destId="{99AF7A8E-FB60-411B-BB17-4DA15246F3AD}" srcOrd="3" destOrd="0" presId="urn:microsoft.com/office/officeart/2017/3/layout/DropPinTimeline"/>
    <dgm:cxn modelId="{EA4F3762-1512-41A8-BA5F-9A322E1083C2}" type="presParOf" srcId="{04767D5C-7844-420F-96C6-D95FBEAA3F4D}" destId="{FA787832-F7A8-41F3-976E-70C5217A4AFC}" srcOrd="4" destOrd="0" presId="urn:microsoft.com/office/officeart/2017/3/layout/DropPinTimeline"/>
    <dgm:cxn modelId="{AADF600C-4957-46BF-9C9F-F8FDFF683677}" type="presParOf" srcId="{04767D5C-7844-420F-96C6-D95FBEAA3F4D}" destId="{63CC9AB6-F700-4E46-98A1-0FC3652805B4}" srcOrd="5" destOrd="0" presId="urn:microsoft.com/office/officeart/2017/3/layout/DropPinTimeline"/>
    <dgm:cxn modelId="{A4056457-6861-44DD-82D7-DB99AB2F622C}" type="presParOf" srcId="{D0751398-4502-455E-A8D9-32B596D23BD2}" destId="{7D02974E-3C54-4349-B90C-2EE7D160E376}" srcOrd="7" destOrd="0" presId="urn:microsoft.com/office/officeart/2017/3/layout/DropPinTimeline"/>
    <dgm:cxn modelId="{1211E791-BB74-4530-8C3C-8D464A225B53}" type="presParOf" srcId="{D0751398-4502-455E-A8D9-32B596D23BD2}" destId="{08B39555-4B11-4E30-9BF8-E2C2076CD36D}" srcOrd="8" destOrd="0" presId="urn:microsoft.com/office/officeart/2017/3/layout/DropPinTimeline"/>
    <dgm:cxn modelId="{A3F07172-24BB-4B7D-91DA-45B49C3CD400}" type="presParOf" srcId="{08B39555-4B11-4E30-9BF8-E2C2076CD36D}" destId="{1F99B8B5-FA57-4EB4-95D4-9AFFDB12301D}" srcOrd="0" destOrd="0" presId="urn:microsoft.com/office/officeart/2017/3/layout/DropPinTimeline"/>
    <dgm:cxn modelId="{D2517C4C-609B-442B-8C8D-A6FE4B258150}" type="presParOf" srcId="{08B39555-4B11-4E30-9BF8-E2C2076CD36D}" destId="{A572B0D0-7627-45AE-A532-5FA7A1712F95}" srcOrd="1" destOrd="0" presId="urn:microsoft.com/office/officeart/2017/3/layout/DropPinTimeline"/>
    <dgm:cxn modelId="{33DDBD6F-CBF4-45DE-86AB-6409C837B964}" type="presParOf" srcId="{A572B0D0-7627-45AE-A532-5FA7A1712F95}" destId="{7942D4AD-E2AD-466B-8917-7B18C52563DF}" srcOrd="0" destOrd="0" presId="urn:microsoft.com/office/officeart/2017/3/layout/DropPinTimeline"/>
    <dgm:cxn modelId="{5A53A4EE-C6B1-413A-90B6-6275AD0FD113}" type="presParOf" srcId="{A572B0D0-7627-45AE-A532-5FA7A1712F95}" destId="{6238BDAE-B564-4C4E-AE09-AA3E57EDF76D}" srcOrd="1" destOrd="0" presId="urn:microsoft.com/office/officeart/2017/3/layout/DropPinTimeline"/>
    <dgm:cxn modelId="{7D9E5D42-0890-42F7-9D38-22682D8DC167}" type="presParOf" srcId="{08B39555-4B11-4E30-9BF8-E2C2076CD36D}" destId="{7CA22ADF-AAB0-4D35-8B9A-6E60725732D4}" srcOrd="2" destOrd="0" presId="urn:microsoft.com/office/officeart/2017/3/layout/DropPinTimeline"/>
    <dgm:cxn modelId="{8559880F-8204-4CD6-B5A6-A1D83F3A0AA4}" type="presParOf" srcId="{08B39555-4B11-4E30-9BF8-E2C2076CD36D}" destId="{6034CFA1-8433-45C3-BE6A-3A9E0D188824}" srcOrd="3" destOrd="0" presId="urn:microsoft.com/office/officeart/2017/3/layout/DropPinTimeline"/>
    <dgm:cxn modelId="{48CEF7C4-D512-433D-A218-1DEACA22A219}" type="presParOf" srcId="{08B39555-4B11-4E30-9BF8-E2C2076CD36D}" destId="{716D27BE-E510-4CBF-A71A-FAD3F6E2E42A}" srcOrd="4" destOrd="0" presId="urn:microsoft.com/office/officeart/2017/3/layout/DropPinTimeline"/>
    <dgm:cxn modelId="{81890DBB-215D-4C36-A3CA-745E7598C7EE}" type="presParOf" srcId="{08B39555-4B11-4E30-9BF8-E2C2076CD36D}" destId="{E723A3AF-7B65-462B-8048-220FAD9F69A7}" srcOrd="5" destOrd="0" presId="urn:microsoft.com/office/officeart/2017/3/layout/DropPinTimeline"/>
    <dgm:cxn modelId="{60763AB9-0671-4679-8DA5-C5FD0217B8ED}" type="presParOf" srcId="{D0751398-4502-455E-A8D9-32B596D23BD2}" destId="{A5F26C85-5617-47DA-9972-40C6706C3555}" srcOrd="9" destOrd="0" presId="urn:microsoft.com/office/officeart/2017/3/layout/DropPinTimeline"/>
    <dgm:cxn modelId="{3BB00D38-EEE7-4ED2-9458-52011CCF2FB1}" type="presParOf" srcId="{D0751398-4502-455E-A8D9-32B596D23BD2}" destId="{911EE9D9-1623-49BD-A49C-FA71BAC75DF9}" srcOrd="10" destOrd="0" presId="urn:microsoft.com/office/officeart/2017/3/layout/DropPinTimeline"/>
    <dgm:cxn modelId="{B7F2B428-B643-4EF8-AF05-F5B976C61541}" type="presParOf" srcId="{911EE9D9-1623-49BD-A49C-FA71BAC75DF9}" destId="{636C1557-3375-46E3-B889-9C9FBB5E83E3}" srcOrd="0" destOrd="0" presId="urn:microsoft.com/office/officeart/2017/3/layout/DropPinTimeline"/>
    <dgm:cxn modelId="{3769B884-14DE-4487-B530-5ACD953AEBFE}" type="presParOf" srcId="{911EE9D9-1623-49BD-A49C-FA71BAC75DF9}" destId="{4FD902C1-D951-4AD4-98F5-CEC450C24533}" srcOrd="1" destOrd="0" presId="urn:microsoft.com/office/officeart/2017/3/layout/DropPinTimeline"/>
    <dgm:cxn modelId="{2772A530-0511-41F0-AA0B-43EB244D07C6}" type="presParOf" srcId="{4FD902C1-D951-4AD4-98F5-CEC450C24533}" destId="{73C5AED5-5345-4BFF-B86F-364B95DCD31B}" srcOrd="0" destOrd="0" presId="urn:microsoft.com/office/officeart/2017/3/layout/DropPinTimeline"/>
    <dgm:cxn modelId="{07696C20-6647-4CA1-8285-736547B7ECA4}" type="presParOf" srcId="{4FD902C1-D951-4AD4-98F5-CEC450C24533}" destId="{EEEE4ED7-6334-49DE-B622-42DAC7398275}" srcOrd="1" destOrd="0" presId="urn:microsoft.com/office/officeart/2017/3/layout/DropPinTimeline"/>
    <dgm:cxn modelId="{74234B30-7DAC-4604-A44A-5318C958BE49}" type="presParOf" srcId="{911EE9D9-1623-49BD-A49C-FA71BAC75DF9}" destId="{E99D0987-BEEA-4310-9339-FD04AF48965F}" srcOrd="2" destOrd="0" presId="urn:microsoft.com/office/officeart/2017/3/layout/DropPinTimeline"/>
    <dgm:cxn modelId="{2F9FB522-EA2A-4A79-9911-CEF63D59859E}" type="presParOf" srcId="{911EE9D9-1623-49BD-A49C-FA71BAC75DF9}" destId="{097559C2-1B44-457B-A2A8-A2873584B89E}" srcOrd="3" destOrd="0" presId="urn:microsoft.com/office/officeart/2017/3/layout/DropPinTimeline"/>
    <dgm:cxn modelId="{C18363E5-DAAC-48EA-98F2-539B32637B1C}" type="presParOf" srcId="{911EE9D9-1623-49BD-A49C-FA71BAC75DF9}" destId="{188364FB-33A2-4649-BCDD-6B7FE363E559}" srcOrd="4" destOrd="0" presId="urn:microsoft.com/office/officeart/2017/3/layout/DropPinTimeline"/>
    <dgm:cxn modelId="{AFC6A580-F786-4CF9-98D7-AB02AFC0DFE4}" type="presParOf" srcId="{911EE9D9-1623-49BD-A49C-FA71BAC75DF9}" destId="{BBA032BE-FF2D-4306-9207-E061BCB2C48E}" srcOrd="5" destOrd="0" presId="urn:microsoft.com/office/officeart/2017/3/layout/DropPinTimeline"/>
    <dgm:cxn modelId="{1FB1BFBA-D97E-4518-9BC5-88B4DB14E1DE}" type="presParOf" srcId="{D0751398-4502-455E-A8D9-32B596D23BD2}" destId="{E93D84F7-02EF-443D-9293-3F74DE3A2020}" srcOrd="11" destOrd="0" presId="urn:microsoft.com/office/officeart/2017/3/layout/DropPinTimeline"/>
    <dgm:cxn modelId="{F6043965-753D-45D4-A30E-F30D51CD57DA}" type="presParOf" srcId="{D0751398-4502-455E-A8D9-32B596D23BD2}" destId="{CCD9551B-14DD-486E-BE40-D8311A4D744D}" srcOrd="12" destOrd="0" presId="urn:microsoft.com/office/officeart/2017/3/layout/DropPinTimeline"/>
    <dgm:cxn modelId="{B1DDC558-D045-4564-8DBB-5A1BE49D8897}" type="presParOf" srcId="{CCD9551B-14DD-486E-BE40-D8311A4D744D}" destId="{2822B49B-F956-4329-8AC4-572A2E3CF757}" srcOrd="0" destOrd="0" presId="urn:microsoft.com/office/officeart/2017/3/layout/DropPinTimeline"/>
    <dgm:cxn modelId="{E0AE5A07-5492-4578-BC06-F65C5815CBA0}" type="presParOf" srcId="{CCD9551B-14DD-486E-BE40-D8311A4D744D}" destId="{1A945ACA-A1F8-48EF-A346-80628C512E13}" srcOrd="1" destOrd="0" presId="urn:microsoft.com/office/officeart/2017/3/layout/DropPinTimeline"/>
    <dgm:cxn modelId="{051E34A4-D982-4C10-93FD-A110FD9A8E92}" type="presParOf" srcId="{1A945ACA-A1F8-48EF-A346-80628C512E13}" destId="{232EFD34-0B2B-4CE2-A19F-09CAA6D97E42}" srcOrd="0" destOrd="0" presId="urn:microsoft.com/office/officeart/2017/3/layout/DropPinTimeline"/>
    <dgm:cxn modelId="{CD42CC2B-CE42-48F1-A535-BC104699A84F}" type="presParOf" srcId="{1A945ACA-A1F8-48EF-A346-80628C512E13}" destId="{321C19A3-1708-40FB-8013-B6DFB7700256}" srcOrd="1" destOrd="0" presId="urn:microsoft.com/office/officeart/2017/3/layout/DropPinTimeline"/>
    <dgm:cxn modelId="{17987304-5BAD-45D6-AA83-D0F9353FE308}" type="presParOf" srcId="{CCD9551B-14DD-486E-BE40-D8311A4D744D}" destId="{CBD2E81F-E42E-4B07-8416-65476F4F1E38}" srcOrd="2" destOrd="0" presId="urn:microsoft.com/office/officeart/2017/3/layout/DropPinTimeline"/>
    <dgm:cxn modelId="{5847780C-0D31-4614-A8AC-F8B30FB3FA0A}" type="presParOf" srcId="{CCD9551B-14DD-486E-BE40-D8311A4D744D}" destId="{CD8C69A7-2B0E-4970-80DE-40C8EF62B07E}" srcOrd="3" destOrd="0" presId="urn:microsoft.com/office/officeart/2017/3/layout/DropPinTimeline"/>
    <dgm:cxn modelId="{DDAFBD73-A640-40BF-9A12-02DBCE6B2DE2}" type="presParOf" srcId="{CCD9551B-14DD-486E-BE40-D8311A4D744D}" destId="{C33F6B93-268B-4E3B-9EC5-17006EDA7F97}" srcOrd="4" destOrd="0" presId="urn:microsoft.com/office/officeart/2017/3/layout/DropPinTimeline"/>
    <dgm:cxn modelId="{9F3C0A5E-BA8E-4C13-9261-6CC43CA9B91C}" type="presParOf" srcId="{CCD9551B-14DD-486E-BE40-D8311A4D744D}" destId="{3A6CC58B-F236-48D7-8E33-29A99D4A1DE0}"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BEE008-9CE1-4EA9-A48E-2B1DCE59944F}">
      <dsp:nvSpPr>
        <dsp:cNvPr id="0" name=""/>
        <dsp:cNvSpPr/>
      </dsp:nvSpPr>
      <dsp:spPr>
        <a:xfrm>
          <a:off x="0" y="2496629"/>
          <a:ext cx="11797991"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234B5E83-DC25-40FB-B0F6-B61ED80A2C99}">
      <dsp:nvSpPr>
        <dsp:cNvPr id="0" name=""/>
        <dsp:cNvSpPr/>
      </dsp:nvSpPr>
      <dsp:spPr>
        <a:xfrm rot="8100000">
          <a:off x="82023" y="576421"/>
          <a:ext cx="365107" cy="365107"/>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93D026-EF95-40A5-BA9F-0B257709BA3D}">
      <dsp:nvSpPr>
        <dsp:cNvPr id="0" name=""/>
        <dsp:cNvSpPr/>
      </dsp:nvSpPr>
      <dsp:spPr>
        <a:xfrm>
          <a:off x="122584" y="616981"/>
          <a:ext cx="283986" cy="283986"/>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08C35ED-BC36-401E-9993-A6FEA444FFFB}">
      <dsp:nvSpPr>
        <dsp:cNvPr id="0" name=""/>
        <dsp:cNvSpPr/>
      </dsp:nvSpPr>
      <dsp:spPr>
        <a:xfrm>
          <a:off x="522747" y="1018624"/>
          <a:ext cx="2438734" cy="1478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kern="1200">
              <a:latin typeface="Avenir Next LT Pro"/>
              <a:ea typeface="+mn-ea"/>
              <a:cs typeface="+mn-cs"/>
            </a:rPr>
            <a:t>2026</a:t>
          </a:r>
          <a:endParaRPr lang="en-US" sz="1200" kern="1200">
            <a:ea typeface="+mn-ea"/>
            <a:cs typeface="+mn-cs"/>
          </a:endParaRPr>
        </a:p>
        <a:p>
          <a:pPr marL="0" lvl="0" indent="0" algn="l" defTabSz="533400">
            <a:lnSpc>
              <a:spcPct val="90000"/>
            </a:lnSpc>
            <a:spcBef>
              <a:spcPct val="0"/>
            </a:spcBef>
            <a:spcAft>
              <a:spcPct val="35000"/>
            </a:spcAft>
            <a:buNone/>
          </a:pPr>
          <a:r>
            <a:rPr lang="en-US" sz="1200" b="0" kern="1200">
              <a:latin typeface="Avenir Next LT Pro"/>
              <a:ea typeface="+mn-ea"/>
              <a:cs typeface="+mn-cs"/>
            </a:rPr>
            <a:t>GIL &amp; Committees</a:t>
          </a:r>
        </a:p>
      </dsp:txBody>
      <dsp:txXfrm>
        <a:off x="522747" y="1018624"/>
        <a:ext cx="2438734" cy="1478004"/>
      </dsp:txXfrm>
    </dsp:sp>
    <dsp:sp modelId="{576E48A2-E700-4E02-9920-5BB42E6CED76}">
      <dsp:nvSpPr>
        <dsp:cNvPr id="0" name=""/>
        <dsp:cNvSpPr/>
      </dsp:nvSpPr>
      <dsp:spPr>
        <a:xfrm>
          <a:off x="522747" y="499325"/>
          <a:ext cx="2438734" cy="5192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latin typeface="Avenir Next LT Pro"/>
              <a:ea typeface="+mn-ea"/>
              <a:cs typeface="+mn-cs"/>
            </a:rPr>
            <a:t>GIL Documentation Migration</a:t>
          </a:r>
          <a:endParaRPr lang="en-US" sz="1600" kern="1200">
            <a:ea typeface="+mn-ea"/>
            <a:cs typeface="+mn-cs"/>
          </a:endParaRPr>
        </a:p>
      </dsp:txBody>
      <dsp:txXfrm>
        <a:off x="522747" y="499325"/>
        <a:ext cx="2438734" cy="519298"/>
      </dsp:txXfrm>
    </dsp:sp>
    <dsp:sp modelId="{CD62CDEE-A2AF-4EDB-8779-9A0079F66EA1}">
      <dsp:nvSpPr>
        <dsp:cNvPr id="0" name=""/>
        <dsp:cNvSpPr/>
      </dsp:nvSpPr>
      <dsp:spPr>
        <a:xfrm>
          <a:off x="264577" y="1018624"/>
          <a:ext cx="0" cy="147800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202853D-BC26-4B9C-A57C-6CD6B3C0693B}">
      <dsp:nvSpPr>
        <dsp:cNvPr id="0" name=""/>
        <dsp:cNvSpPr/>
      </dsp:nvSpPr>
      <dsp:spPr>
        <a:xfrm>
          <a:off x="219586" y="2449892"/>
          <a:ext cx="92941" cy="9347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342169-64C7-4063-A9B8-BA0C57B7C294}">
      <dsp:nvSpPr>
        <dsp:cNvPr id="0" name=""/>
        <dsp:cNvSpPr/>
      </dsp:nvSpPr>
      <dsp:spPr>
        <a:xfrm rot="18900000">
          <a:off x="1553707" y="4051730"/>
          <a:ext cx="365107" cy="365107"/>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FC30EE-29D4-4A2A-91E8-7AFD15F5185F}">
      <dsp:nvSpPr>
        <dsp:cNvPr id="0" name=""/>
        <dsp:cNvSpPr/>
      </dsp:nvSpPr>
      <dsp:spPr>
        <a:xfrm>
          <a:off x="1594267" y="4092290"/>
          <a:ext cx="283986" cy="283986"/>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E3DE0AD-672E-4665-A270-2901CE8F681B}">
      <dsp:nvSpPr>
        <dsp:cNvPr id="0" name=""/>
        <dsp:cNvSpPr/>
      </dsp:nvSpPr>
      <dsp:spPr>
        <a:xfrm>
          <a:off x="1994430" y="2496629"/>
          <a:ext cx="2438734" cy="1478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n-US" sz="1200" kern="1200">
              <a:solidFill>
                <a:srgbClr val="444444"/>
              </a:solidFill>
              <a:latin typeface="Calibri"/>
              <a:ea typeface="Calibri"/>
              <a:cs typeface="Calibri"/>
            </a:rPr>
            <a:t>2026</a:t>
          </a:r>
        </a:p>
        <a:p>
          <a:pPr marL="0" lvl="0" indent="0" algn="l" defTabSz="533400">
            <a:lnSpc>
              <a:spcPct val="90000"/>
            </a:lnSpc>
            <a:spcBef>
              <a:spcPct val="0"/>
            </a:spcBef>
            <a:spcAft>
              <a:spcPct val="35000"/>
            </a:spcAft>
            <a:buNone/>
          </a:pPr>
          <a:r>
            <a:rPr lang="en-US" sz="1200" kern="1200">
              <a:latin typeface="Avenir Next LT Pro"/>
              <a:ea typeface="+mn-ea"/>
              <a:cs typeface="+mn-cs"/>
            </a:rPr>
            <a:t>Committees, </a:t>
          </a:r>
          <a:r>
            <a:rPr lang="en-US" sz="1200" kern="1200" err="1">
              <a:latin typeface="Avenir Next LT Pro"/>
              <a:ea typeface="+mn-ea"/>
              <a:cs typeface="+mn-cs"/>
            </a:rPr>
            <a:t>ExLibris</a:t>
          </a:r>
          <a:r>
            <a:rPr lang="en-US" sz="1200" kern="1200">
              <a:latin typeface="Avenir Next LT Pro"/>
              <a:ea typeface="+mn-ea"/>
              <a:cs typeface="+mn-cs"/>
            </a:rPr>
            <a:t>, &amp; GIL</a:t>
          </a:r>
          <a:endParaRPr lang="en-US" sz="1200" kern="1200">
            <a:ea typeface="+mn-ea"/>
            <a:cs typeface="+mn-cs"/>
          </a:endParaRPr>
        </a:p>
      </dsp:txBody>
      <dsp:txXfrm>
        <a:off x="1994430" y="2496629"/>
        <a:ext cx="2438734" cy="1478004"/>
      </dsp:txXfrm>
    </dsp:sp>
    <dsp:sp modelId="{28779856-6713-4322-B806-3178F0DE6718}">
      <dsp:nvSpPr>
        <dsp:cNvPr id="0" name=""/>
        <dsp:cNvSpPr/>
      </dsp:nvSpPr>
      <dsp:spPr>
        <a:xfrm>
          <a:off x="1994430" y="3974634"/>
          <a:ext cx="2438734" cy="5192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latin typeface="Avenir Next LT Pro"/>
              <a:ea typeface="+mn-ea"/>
              <a:cs typeface="+mn-cs"/>
            </a:rPr>
            <a:t>Training Initiatives</a:t>
          </a:r>
        </a:p>
      </dsp:txBody>
      <dsp:txXfrm>
        <a:off x="1994430" y="3974634"/>
        <a:ext cx="2438734" cy="519298"/>
      </dsp:txXfrm>
    </dsp:sp>
    <dsp:sp modelId="{A8AF3C1A-39E2-4983-BD4B-F6567DFCA7FB}">
      <dsp:nvSpPr>
        <dsp:cNvPr id="0" name=""/>
        <dsp:cNvSpPr/>
      </dsp:nvSpPr>
      <dsp:spPr>
        <a:xfrm>
          <a:off x="1736261" y="2496629"/>
          <a:ext cx="0" cy="147800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AFD1E1A-C6F1-4BE7-A211-C77D1A23CFFE}">
      <dsp:nvSpPr>
        <dsp:cNvPr id="0" name=""/>
        <dsp:cNvSpPr/>
      </dsp:nvSpPr>
      <dsp:spPr>
        <a:xfrm>
          <a:off x="1691270" y="2449892"/>
          <a:ext cx="92941" cy="9347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AE3BDB-149A-4627-B76C-A001114DB105}">
      <dsp:nvSpPr>
        <dsp:cNvPr id="0" name=""/>
        <dsp:cNvSpPr/>
      </dsp:nvSpPr>
      <dsp:spPr>
        <a:xfrm rot="8100000">
          <a:off x="3025391" y="576421"/>
          <a:ext cx="365107" cy="365107"/>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F38886-BAC9-4052-B651-86EEFF843D0F}">
      <dsp:nvSpPr>
        <dsp:cNvPr id="0" name=""/>
        <dsp:cNvSpPr/>
      </dsp:nvSpPr>
      <dsp:spPr>
        <a:xfrm>
          <a:off x="3065951" y="616981"/>
          <a:ext cx="283986" cy="283986"/>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DFAE403-8453-4276-B27F-FCD9A99D8263}">
      <dsp:nvSpPr>
        <dsp:cNvPr id="0" name=""/>
        <dsp:cNvSpPr/>
      </dsp:nvSpPr>
      <dsp:spPr>
        <a:xfrm>
          <a:off x="3466114" y="1018624"/>
          <a:ext cx="2438734" cy="1478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kern="1200">
              <a:latin typeface="Avenir Next LT Pro"/>
              <a:ea typeface="+mn-ea"/>
              <a:cs typeface="+mn-cs"/>
            </a:rPr>
            <a:t>2026</a:t>
          </a:r>
        </a:p>
        <a:p>
          <a:pPr marL="0" lvl="0" indent="0" algn="l" defTabSz="533400">
            <a:lnSpc>
              <a:spcPct val="90000"/>
            </a:lnSpc>
            <a:spcBef>
              <a:spcPct val="0"/>
            </a:spcBef>
            <a:spcAft>
              <a:spcPct val="35000"/>
            </a:spcAft>
            <a:buNone/>
          </a:pPr>
          <a:r>
            <a:rPr lang="en-US" sz="1200" kern="1200">
              <a:latin typeface="Avenir Next LT Pro"/>
              <a:ea typeface="+mn-ea"/>
              <a:cs typeface="+mn-cs"/>
            </a:rPr>
            <a:t>GIL &amp; Libraries</a:t>
          </a:r>
        </a:p>
      </dsp:txBody>
      <dsp:txXfrm>
        <a:off x="3466114" y="1018624"/>
        <a:ext cx="2438734" cy="1478004"/>
      </dsp:txXfrm>
    </dsp:sp>
    <dsp:sp modelId="{46135F49-DFAC-4BF3-84F8-1BA48B75B387}">
      <dsp:nvSpPr>
        <dsp:cNvPr id="0" name=""/>
        <dsp:cNvSpPr/>
      </dsp:nvSpPr>
      <dsp:spPr>
        <a:xfrm>
          <a:off x="3466114" y="499325"/>
          <a:ext cx="2438734" cy="5192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latin typeface="Avenir Next LT Pro"/>
              <a:ea typeface="+mn-ea"/>
              <a:cs typeface="+mn-cs"/>
            </a:rPr>
            <a:t>Institutional Check-Ins</a:t>
          </a:r>
        </a:p>
      </dsp:txBody>
      <dsp:txXfrm>
        <a:off x="3466114" y="499325"/>
        <a:ext cx="2438734" cy="519298"/>
      </dsp:txXfrm>
    </dsp:sp>
    <dsp:sp modelId="{7D39E74E-DC16-4C2F-9843-9611B07E31F6}">
      <dsp:nvSpPr>
        <dsp:cNvPr id="0" name=""/>
        <dsp:cNvSpPr/>
      </dsp:nvSpPr>
      <dsp:spPr>
        <a:xfrm>
          <a:off x="3207944" y="1018624"/>
          <a:ext cx="0" cy="147800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37FF554-A6F0-4AFA-BA6C-BC1E0EE0CF45}">
      <dsp:nvSpPr>
        <dsp:cNvPr id="0" name=""/>
        <dsp:cNvSpPr/>
      </dsp:nvSpPr>
      <dsp:spPr>
        <a:xfrm>
          <a:off x="3162953" y="2449892"/>
          <a:ext cx="92941" cy="9347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743568-47F3-4496-B8A4-E38CE37998D1}">
      <dsp:nvSpPr>
        <dsp:cNvPr id="0" name=""/>
        <dsp:cNvSpPr/>
      </dsp:nvSpPr>
      <dsp:spPr>
        <a:xfrm rot="18900000">
          <a:off x="4497074" y="4051730"/>
          <a:ext cx="365107" cy="365107"/>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EB13E9-1EB5-4EF3-835A-FB1A1261571E}">
      <dsp:nvSpPr>
        <dsp:cNvPr id="0" name=""/>
        <dsp:cNvSpPr/>
      </dsp:nvSpPr>
      <dsp:spPr>
        <a:xfrm>
          <a:off x="4537635" y="4092290"/>
          <a:ext cx="283986" cy="283986"/>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04D0F1F-AFEE-41DF-B861-F1B0BC8CF7E0}">
      <dsp:nvSpPr>
        <dsp:cNvPr id="0" name=""/>
        <dsp:cNvSpPr/>
      </dsp:nvSpPr>
      <dsp:spPr>
        <a:xfrm>
          <a:off x="4937798" y="2496629"/>
          <a:ext cx="2438734" cy="1478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n-US" sz="1200" b="0" kern="1200">
              <a:latin typeface="Avenir Next LT Pro"/>
              <a:ea typeface="+mn-ea"/>
              <a:cs typeface="+mn-cs"/>
            </a:rPr>
            <a:t>Summer 2026 – Demo/Training</a:t>
          </a:r>
        </a:p>
        <a:p>
          <a:pPr marL="0" lvl="0" indent="0" algn="l" defTabSz="533400" rtl="0">
            <a:lnSpc>
              <a:spcPct val="90000"/>
            </a:lnSpc>
            <a:spcBef>
              <a:spcPct val="0"/>
            </a:spcBef>
            <a:spcAft>
              <a:spcPct val="35000"/>
            </a:spcAft>
            <a:buNone/>
          </a:pPr>
          <a:r>
            <a:rPr lang="en-US" sz="1200" kern="1200">
              <a:latin typeface="Avenir Next LT Pro"/>
              <a:ea typeface="+mn-ea"/>
              <a:cs typeface="+mn-cs"/>
            </a:rPr>
            <a:t>Fall 2026 – Implementation Decision / Implementation</a:t>
          </a:r>
          <a:endParaRPr lang="en-US" sz="1200" kern="1200">
            <a:ea typeface="+mn-ea"/>
            <a:cs typeface="+mn-cs"/>
          </a:endParaRPr>
        </a:p>
        <a:p>
          <a:pPr marL="0" lvl="0" indent="0" algn="l" defTabSz="533400">
            <a:lnSpc>
              <a:spcPct val="90000"/>
            </a:lnSpc>
            <a:spcBef>
              <a:spcPct val="0"/>
            </a:spcBef>
            <a:spcAft>
              <a:spcPct val="35000"/>
            </a:spcAft>
            <a:buNone/>
          </a:pPr>
          <a:r>
            <a:rPr lang="en-US" sz="1200" b="0" kern="1200">
              <a:latin typeface="Avenir Next LT Pro"/>
              <a:ea typeface="+mn-ea"/>
              <a:cs typeface="+mn-cs"/>
            </a:rPr>
            <a:t>GIL, Committees, </a:t>
          </a:r>
          <a:r>
            <a:rPr lang="en-US" sz="1200" b="0" kern="1200" err="1">
              <a:latin typeface="Avenir Next LT Pro"/>
              <a:ea typeface="+mn-ea"/>
              <a:cs typeface="+mn-cs"/>
            </a:rPr>
            <a:t>ExLibris</a:t>
          </a:r>
          <a:r>
            <a:rPr lang="en-US" sz="1200" b="0" kern="1200">
              <a:latin typeface="Avenir Next LT Pro"/>
              <a:ea typeface="+mn-ea"/>
              <a:cs typeface="+mn-cs"/>
            </a:rPr>
            <a:t>, &amp; Libraries</a:t>
          </a:r>
        </a:p>
      </dsp:txBody>
      <dsp:txXfrm>
        <a:off x="4937798" y="2496629"/>
        <a:ext cx="2438734" cy="1478004"/>
      </dsp:txXfrm>
    </dsp:sp>
    <dsp:sp modelId="{99AF7A8E-FB60-411B-BB17-4DA15246F3AD}">
      <dsp:nvSpPr>
        <dsp:cNvPr id="0" name=""/>
        <dsp:cNvSpPr/>
      </dsp:nvSpPr>
      <dsp:spPr>
        <a:xfrm>
          <a:off x="4937798" y="3974634"/>
          <a:ext cx="2438734" cy="5192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1" kern="1200">
              <a:latin typeface="Avenir Next LT Pro"/>
              <a:ea typeface="+mn-ea"/>
              <a:cs typeface="+mn-cs"/>
            </a:rPr>
            <a:t>Alma </a:t>
          </a:r>
          <a:r>
            <a:rPr lang="en-US" sz="1600" b="1" kern="1200" err="1">
              <a:latin typeface="Avenir Next LT Pro"/>
              <a:ea typeface="+mn-ea"/>
              <a:cs typeface="+mn-cs"/>
            </a:rPr>
            <a:t>Specto</a:t>
          </a:r>
          <a:endParaRPr lang="en-US" sz="1600" b="1" kern="1200">
            <a:latin typeface="Avenir Next LT Pro"/>
            <a:ea typeface="+mn-ea"/>
            <a:cs typeface="+mn-cs"/>
          </a:endParaRPr>
        </a:p>
      </dsp:txBody>
      <dsp:txXfrm>
        <a:off x="4937798" y="3974634"/>
        <a:ext cx="2438734" cy="519298"/>
      </dsp:txXfrm>
    </dsp:sp>
    <dsp:sp modelId="{FA787832-F7A8-41F3-976E-70C5217A4AFC}">
      <dsp:nvSpPr>
        <dsp:cNvPr id="0" name=""/>
        <dsp:cNvSpPr/>
      </dsp:nvSpPr>
      <dsp:spPr>
        <a:xfrm>
          <a:off x="4679628" y="2496629"/>
          <a:ext cx="0" cy="147800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FBDD368-E5D6-49AD-9902-B51BA01BBFEE}">
      <dsp:nvSpPr>
        <dsp:cNvPr id="0" name=""/>
        <dsp:cNvSpPr/>
      </dsp:nvSpPr>
      <dsp:spPr>
        <a:xfrm>
          <a:off x="4634637" y="2449892"/>
          <a:ext cx="92941" cy="9347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42D4AD-E2AD-466B-8917-7B18C52563DF}">
      <dsp:nvSpPr>
        <dsp:cNvPr id="0" name=""/>
        <dsp:cNvSpPr/>
      </dsp:nvSpPr>
      <dsp:spPr>
        <a:xfrm rot="8100000">
          <a:off x="5968758" y="576421"/>
          <a:ext cx="365107" cy="365107"/>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38BDAE-B564-4C4E-AE09-AA3E57EDF76D}">
      <dsp:nvSpPr>
        <dsp:cNvPr id="0" name=""/>
        <dsp:cNvSpPr/>
      </dsp:nvSpPr>
      <dsp:spPr>
        <a:xfrm>
          <a:off x="6009318" y="616981"/>
          <a:ext cx="283986" cy="283986"/>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CA22ADF-AAB0-4D35-8B9A-6E60725732D4}">
      <dsp:nvSpPr>
        <dsp:cNvPr id="0" name=""/>
        <dsp:cNvSpPr/>
      </dsp:nvSpPr>
      <dsp:spPr>
        <a:xfrm>
          <a:off x="6409481" y="1018624"/>
          <a:ext cx="2438734" cy="1478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kern="1200">
              <a:latin typeface="Avenir Next LT Pro"/>
              <a:ea typeface="+mn-ea"/>
              <a:cs typeface="+mn-cs"/>
            </a:rPr>
            <a:t>Summer 2026 – Demo/Training</a:t>
          </a:r>
        </a:p>
        <a:p>
          <a:pPr marL="0" lvl="0" indent="0" algn="l" defTabSz="533400">
            <a:lnSpc>
              <a:spcPct val="90000"/>
            </a:lnSpc>
            <a:spcBef>
              <a:spcPct val="0"/>
            </a:spcBef>
            <a:spcAft>
              <a:spcPct val="35000"/>
            </a:spcAft>
            <a:buNone/>
          </a:pPr>
          <a:r>
            <a:rPr lang="en-US" sz="1200" kern="1200">
              <a:latin typeface="Avenir Next LT Pro"/>
              <a:ea typeface="+mn-ea"/>
              <a:cs typeface="+mn-cs"/>
            </a:rPr>
            <a:t>Fall 2026 - Config, Implementation, </a:t>
          </a:r>
        </a:p>
        <a:p>
          <a:pPr marL="0" lvl="0" indent="0" algn="l" defTabSz="533400">
            <a:lnSpc>
              <a:spcPct val="90000"/>
            </a:lnSpc>
            <a:spcBef>
              <a:spcPct val="0"/>
            </a:spcBef>
            <a:spcAft>
              <a:spcPct val="35000"/>
            </a:spcAft>
            <a:buNone/>
          </a:pPr>
          <a:r>
            <a:rPr lang="en-US" sz="1200" b="0" kern="1200">
              <a:latin typeface="Avenir Next LT Pro"/>
              <a:ea typeface="+mn-ea"/>
              <a:cs typeface="+mn-cs"/>
            </a:rPr>
            <a:t>Jan 2027 - Go Live</a:t>
          </a:r>
          <a:r>
            <a:rPr lang="en-US" sz="1200" kern="1200">
              <a:latin typeface="Avenir Next LT Pro"/>
              <a:ea typeface="+mn-ea"/>
              <a:cs typeface="+mn-cs"/>
            </a:rPr>
            <a:t> (Phase 1– GE)</a:t>
          </a:r>
          <a:endParaRPr lang="en-US" sz="1200" kern="1200">
            <a:ea typeface="+mn-ea"/>
            <a:cs typeface="+mn-cs"/>
          </a:endParaRPr>
        </a:p>
        <a:p>
          <a:pPr marL="0" lvl="0" indent="0" algn="l" defTabSz="533400">
            <a:lnSpc>
              <a:spcPct val="90000"/>
            </a:lnSpc>
            <a:spcBef>
              <a:spcPct val="0"/>
            </a:spcBef>
            <a:spcAft>
              <a:spcPct val="35000"/>
            </a:spcAft>
            <a:buNone/>
          </a:pPr>
          <a:r>
            <a:rPr lang="en-US" sz="1200" b="0" kern="1200">
              <a:latin typeface="Calibri"/>
              <a:ea typeface="Calibri"/>
              <a:cs typeface="Calibri"/>
            </a:rPr>
            <a:t>GIL, Committees, </a:t>
          </a:r>
          <a:r>
            <a:rPr lang="en-US" sz="1200" b="0" kern="1200" err="1">
              <a:latin typeface="Calibri"/>
              <a:ea typeface="Calibri"/>
              <a:cs typeface="Calibri"/>
            </a:rPr>
            <a:t>ExLibris</a:t>
          </a:r>
          <a:r>
            <a:rPr lang="en-US" sz="1200" b="0" kern="1200">
              <a:latin typeface="Calibri"/>
              <a:ea typeface="Calibri"/>
              <a:cs typeface="Calibri"/>
            </a:rPr>
            <a:t>, &amp; Libraries</a:t>
          </a:r>
          <a:endParaRPr lang="en-US" sz="1200" b="1" kern="1200">
            <a:latin typeface="Calibri"/>
            <a:ea typeface="Calibri"/>
            <a:cs typeface="Calibri"/>
          </a:endParaRPr>
        </a:p>
      </dsp:txBody>
      <dsp:txXfrm>
        <a:off x="6409481" y="1018624"/>
        <a:ext cx="2438734" cy="1478004"/>
      </dsp:txXfrm>
    </dsp:sp>
    <dsp:sp modelId="{6034CFA1-8433-45C3-BE6A-3A9E0D188824}">
      <dsp:nvSpPr>
        <dsp:cNvPr id="0" name=""/>
        <dsp:cNvSpPr/>
      </dsp:nvSpPr>
      <dsp:spPr>
        <a:xfrm>
          <a:off x="6409481" y="499325"/>
          <a:ext cx="2438734" cy="5192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latin typeface="Avenir Next LT Pro"/>
              <a:ea typeface="+mn-ea"/>
              <a:cs typeface="+mn-cs"/>
            </a:rPr>
            <a:t>Rapido</a:t>
          </a:r>
          <a:endParaRPr lang="en-US" sz="1600" kern="1200">
            <a:ea typeface="+mn-ea"/>
            <a:cs typeface="+mn-cs"/>
          </a:endParaRPr>
        </a:p>
      </dsp:txBody>
      <dsp:txXfrm>
        <a:off x="6409481" y="499325"/>
        <a:ext cx="2438734" cy="519298"/>
      </dsp:txXfrm>
    </dsp:sp>
    <dsp:sp modelId="{716D27BE-E510-4CBF-A71A-FAD3F6E2E42A}">
      <dsp:nvSpPr>
        <dsp:cNvPr id="0" name=""/>
        <dsp:cNvSpPr/>
      </dsp:nvSpPr>
      <dsp:spPr>
        <a:xfrm>
          <a:off x="6151312" y="1018624"/>
          <a:ext cx="0" cy="147800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F99B8B5-FA57-4EB4-95D4-9AFFDB12301D}">
      <dsp:nvSpPr>
        <dsp:cNvPr id="0" name=""/>
        <dsp:cNvSpPr/>
      </dsp:nvSpPr>
      <dsp:spPr>
        <a:xfrm>
          <a:off x="6106321" y="2449892"/>
          <a:ext cx="92941" cy="9347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C5AED5-5345-4BFF-B86F-364B95DCD31B}">
      <dsp:nvSpPr>
        <dsp:cNvPr id="0" name=""/>
        <dsp:cNvSpPr/>
      </dsp:nvSpPr>
      <dsp:spPr>
        <a:xfrm rot="18900000">
          <a:off x="7440442" y="4051730"/>
          <a:ext cx="365107" cy="365107"/>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EE4ED7-6334-49DE-B622-42DAC7398275}">
      <dsp:nvSpPr>
        <dsp:cNvPr id="0" name=""/>
        <dsp:cNvSpPr/>
      </dsp:nvSpPr>
      <dsp:spPr>
        <a:xfrm>
          <a:off x="7481002" y="4092290"/>
          <a:ext cx="283986" cy="283986"/>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99D0987-BEEA-4310-9339-FD04AF48965F}">
      <dsp:nvSpPr>
        <dsp:cNvPr id="0" name=""/>
        <dsp:cNvSpPr/>
      </dsp:nvSpPr>
      <dsp:spPr>
        <a:xfrm>
          <a:off x="7881165" y="2496629"/>
          <a:ext cx="2438734" cy="1478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rtl="0">
            <a:lnSpc>
              <a:spcPct val="90000"/>
            </a:lnSpc>
            <a:spcBef>
              <a:spcPct val="0"/>
            </a:spcBef>
            <a:spcAft>
              <a:spcPct val="35000"/>
            </a:spcAft>
            <a:buNone/>
          </a:pPr>
          <a:r>
            <a:rPr lang="en-US" sz="1200" kern="1200">
              <a:solidFill>
                <a:srgbClr val="000000"/>
              </a:solidFill>
              <a:latin typeface="Avenir Next LT Pro"/>
              <a:ea typeface="+mn-ea"/>
              <a:cs typeface="+mn-cs"/>
            </a:rPr>
            <a:t>Summer - Fall 2026 – Demos/Training/Testing</a:t>
          </a:r>
        </a:p>
        <a:p>
          <a:pPr marL="0" lvl="0" indent="0" algn="l" defTabSz="533400">
            <a:lnSpc>
              <a:spcPct val="90000"/>
            </a:lnSpc>
            <a:spcBef>
              <a:spcPct val="0"/>
            </a:spcBef>
            <a:spcAft>
              <a:spcPct val="35000"/>
            </a:spcAft>
            <a:buNone/>
          </a:pPr>
          <a:r>
            <a:rPr lang="en-US" sz="1200" kern="1200">
              <a:latin typeface="Avenir Next LT Pro"/>
              <a:ea typeface="+mn-ea"/>
              <a:cs typeface="+mn-cs"/>
            </a:rPr>
            <a:t>Spring 2027 – Implementation, Testing</a:t>
          </a:r>
          <a:endParaRPr lang="en-US" sz="1200" kern="1200">
            <a:ea typeface="+mn-ea"/>
            <a:cs typeface="+mn-cs"/>
          </a:endParaRPr>
        </a:p>
        <a:p>
          <a:pPr marL="0" lvl="0" indent="0" algn="l" defTabSz="533400">
            <a:lnSpc>
              <a:spcPct val="90000"/>
            </a:lnSpc>
            <a:spcBef>
              <a:spcPct val="0"/>
            </a:spcBef>
            <a:spcAft>
              <a:spcPct val="35000"/>
            </a:spcAft>
            <a:buNone/>
          </a:pPr>
          <a:r>
            <a:rPr lang="en-US" sz="1200" kern="1200">
              <a:latin typeface="Avenir Next LT Pro"/>
              <a:ea typeface="+mn-ea"/>
              <a:cs typeface="+mn-cs"/>
            </a:rPr>
            <a:t>Summer 2027 – Go Live</a:t>
          </a:r>
        </a:p>
        <a:p>
          <a:pPr marL="0" lvl="0" indent="0" algn="l" defTabSz="533400">
            <a:lnSpc>
              <a:spcPct val="90000"/>
            </a:lnSpc>
            <a:spcBef>
              <a:spcPct val="0"/>
            </a:spcBef>
            <a:spcAft>
              <a:spcPct val="35000"/>
            </a:spcAft>
            <a:buNone/>
          </a:pPr>
          <a:r>
            <a:rPr lang="en-US" sz="1200" kern="1200">
              <a:solidFill>
                <a:srgbClr val="000000"/>
              </a:solidFill>
              <a:latin typeface="Calibri"/>
              <a:ea typeface="Calibri"/>
              <a:cs typeface="Calibri"/>
            </a:rPr>
            <a:t>GIL, Committees, </a:t>
          </a:r>
          <a:r>
            <a:rPr lang="en-US" sz="1200" kern="1200" err="1">
              <a:solidFill>
                <a:srgbClr val="000000"/>
              </a:solidFill>
              <a:latin typeface="Calibri"/>
              <a:ea typeface="Calibri"/>
              <a:cs typeface="Calibri"/>
            </a:rPr>
            <a:t>ExLibris</a:t>
          </a:r>
          <a:r>
            <a:rPr lang="en-US" sz="1200" kern="1200">
              <a:solidFill>
                <a:srgbClr val="000000"/>
              </a:solidFill>
              <a:latin typeface="Calibri"/>
              <a:ea typeface="Calibri"/>
              <a:cs typeface="Calibri"/>
            </a:rPr>
            <a:t>, &amp; Libraries</a:t>
          </a:r>
          <a:endParaRPr lang="en-US" sz="1200" kern="1200" err="1">
            <a:solidFill>
              <a:srgbClr val="000000"/>
            </a:solidFill>
            <a:latin typeface="Calibri"/>
            <a:ea typeface="Calibri"/>
            <a:cs typeface="Calibri"/>
          </a:endParaRPr>
        </a:p>
      </dsp:txBody>
      <dsp:txXfrm>
        <a:off x="7881165" y="2496629"/>
        <a:ext cx="2438734" cy="1478004"/>
      </dsp:txXfrm>
    </dsp:sp>
    <dsp:sp modelId="{097559C2-1B44-457B-A2A8-A2873584B89E}">
      <dsp:nvSpPr>
        <dsp:cNvPr id="0" name=""/>
        <dsp:cNvSpPr/>
      </dsp:nvSpPr>
      <dsp:spPr>
        <a:xfrm>
          <a:off x="7881165" y="3974634"/>
          <a:ext cx="2438734" cy="5192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latin typeface="Avenir Next LT Pro"/>
              <a:ea typeface="+mn-ea"/>
              <a:cs typeface="+mn-cs"/>
            </a:rPr>
            <a:t>Primo NDE</a:t>
          </a:r>
        </a:p>
      </dsp:txBody>
      <dsp:txXfrm>
        <a:off x="7881165" y="3974634"/>
        <a:ext cx="2438734" cy="519298"/>
      </dsp:txXfrm>
    </dsp:sp>
    <dsp:sp modelId="{188364FB-33A2-4649-BCDD-6B7FE363E559}">
      <dsp:nvSpPr>
        <dsp:cNvPr id="0" name=""/>
        <dsp:cNvSpPr/>
      </dsp:nvSpPr>
      <dsp:spPr>
        <a:xfrm>
          <a:off x="7622995" y="2496629"/>
          <a:ext cx="0" cy="147800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36C1557-3375-46E3-B889-9C9FBB5E83E3}">
      <dsp:nvSpPr>
        <dsp:cNvPr id="0" name=""/>
        <dsp:cNvSpPr/>
      </dsp:nvSpPr>
      <dsp:spPr>
        <a:xfrm>
          <a:off x="7578004" y="2449892"/>
          <a:ext cx="92941" cy="9347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2EFD34-0B2B-4CE2-A19F-09CAA6D97E42}">
      <dsp:nvSpPr>
        <dsp:cNvPr id="0" name=""/>
        <dsp:cNvSpPr/>
      </dsp:nvSpPr>
      <dsp:spPr>
        <a:xfrm rot="8100000">
          <a:off x="8912125" y="576421"/>
          <a:ext cx="365107" cy="365107"/>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1C19A3-1708-40FB-8013-B6DFB7700256}">
      <dsp:nvSpPr>
        <dsp:cNvPr id="0" name=""/>
        <dsp:cNvSpPr/>
      </dsp:nvSpPr>
      <dsp:spPr>
        <a:xfrm>
          <a:off x="8952686" y="616981"/>
          <a:ext cx="283986" cy="283986"/>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BD2E81F-E42E-4B07-8416-65476F4F1E38}">
      <dsp:nvSpPr>
        <dsp:cNvPr id="0" name=""/>
        <dsp:cNvSpPr/>
      </dsp:nvSpPr>
      <dsp:spPr>
        <a:xfrm>
          <a:off x="9352849" y="1018624"/>
          <a:ext cx="2438734" cy="1478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b="0" kern="1200">
              <a:solidFill>
                <a:srgbClr val="444444"/>
              </a:solidFill>
              <a:latin typeface="Avenir Next LT Pro"/>
              <a:ea typeface="Calibri"/>
              <a:cs typeface="Calibri"/>
            </a:rPr>
            <a:t>2027/2028</a:t>
          </a:r>
        </a:p>
        <a:p>
          <a:pPr marL="0" lvl="0" indent="0" algn="l" defTabSz="533400">
            <a:lnSpc>
              <a:spcPct val="90000"/>
            </a:lnSpc>
            <a:spcBef>
              <a:spcPct val="0"/>
            </a:spcBef>
            <a:spcAft>
              <a:spcPct val="35000"/>
            </a:spcAft>
            <a:buNone/>
          </a:pPr>
          <a:r>
            <a:rPr lang="en-US" sz="1200" b="0" kern="1200">
              <a:solidFill>
                <a:srgbClr val="444444"/>
              </a:solidFill>
              <a:latin typeface="Avenir Next LT Pro"/>
              <a:ea typeface="Calibri"/>
              <a:cs typeface="Calibri"/>
            </a:rPr>
            <a:t>Rapido Phase 2</a:t>
          </a:r>
        </a:p>
        <a:p>
          <a:pPr marL="0" lvl="0" indent="0" algn="l" defTabSz="533400" rtl="0">
            <a:lnSpc>
              <a:spcPct val="90000"/>
            </a:lnSpc>
            <a:spcBef>
              <a:spcPct val="0"/>
            </a:spcBef>
            <a:spcAft>
              <a:spcPct val="35000"/>
            </a:spcAft>
            <a:buNone/>
          </a:pPr>
          <a:r>
            <a:rPr lang="en-US" sz="1200" b="0" kern="1200">
              <a:solidFill>
                <a:srgbClr val="444444"/>
              </a:solidFill>
              <a:latin typeface="Avenir Next LT Pro"/>
              <a:ea typeface="Calibri"/>
              <a:cs typeface="Calibri"/>
            </a:rPr>
            <a:t>CDI</a:t>
          </a:r>
          <a:r>
            <a:rPr lang="en-US" sz="1200" kern="1200">
              <a:solidFill>
                <a:srgbClr val="444444"/>
              </a:solidFill>
              <a:latin typeface="Avenir Next LT Pro"/>
              <a:ea typeface="Calibri"/>
              <a:cs typeface="Calibri"/>
            </a:rPr>
            <a:t>, e-Reserves (possible early imp/planning), etc.</a:t>
          </a:r>
        </a:p>
      </dsp:txBody>
      <dsp:txXfrm>
        <a:off x="9352849" y="1018624"/>
        <a:ext cx="2438734" cy="1478004"/>
      </dsp:txXfrm>
    </dsp:sp>
    <dsp:sp modelId="{CD8C69A7-2B0E-4970-80DE-40C8EF62B07E}">
      <dsp:nvSpPr>
        <dsp:cNvPr id="0" name=""/>
        <dsp:cNvSpPr/>
      </dsp:nvSpPr>
      <dsp:spPr>
        <a:xfrm>
          <a:off x="9352849" y="499325"/>
          <a:ext cx="2438734" cy="5192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1" kern="1200">
              <a:solidFill>
                <a:srgbClr val="444444"/>
              </a:solidFill>
              <a:latin typeface="Avenir Next LT Pro"/>
              <a:ea typeface="Calibri"/>
              <a:cs typeface="Calibri"/>
            </a:rPr>
            <a:t>Additional Initiatives</a:t>
          </a:r>
        </a:p>
      </dsp:txBody>
      <dsp:txXfrm>
        <a:off x="9352849" y="499325"/>
        <a:ext cx="2438734" cy="519298"/>
      </dsp:txXfrm>
    </dsp:sp>
    <dsp:sp modelId="{C33F6B93-268B-4E3B-9EC5-17006EDA7F97}">
      <dsp:nvSpPr>
        <dsp:cNvPr id="0" name=""/>
        <dsp:cNvSpPr/>
      </dsp:nvSpPr>
      <dsp:spPr>
        <a:xfrm>
          <a:off x="9094679" y="1018624"/>
          <a:ext cx="0" cy="147800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822B49B-F956-4329-8AC4-572A2E3CF757}">
      <dsp:nvSpPr>
        <dsp:cNvPr id="0" name=""/>
        <dsp:cNvSpPr/>
      </dsp:nvSpPr>
      <dsp:spPr>
        <a:xfrm>
          <a:off x="9049688" y="2449892"/>
          <a:ext cx="92941" cy="93473"/>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BEE008-9CE1-4EA9-A48E-2B1DCE59944F}">
      <dsp:nvSpPr>
        <dsp:cNvPr id="0" name=""/>
        <dsp:cNvSpPr/>
      </dsp:nvSpPr>
      <dsp:spPr>
        <a:xfrm>
          <a:off x="0" y="2370222"/>
          <a:ext cx="11427776"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234B5E83-DC25-40FB-B0F6-B61ED80A2C99}">
      <dsp:nvSpPr>
        <dsp:cNvPr id="0" name=""/>
        <dsp:cNvSpPr/>
      </dsp:nvSpPr>
      <dsp:spPr>
        <a:xfrm rot="8100000">
          <a:off x="77459" y="546630"/>
          <a:ext cx="347834" cy="347834"/>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93D026-EF95-40A5-BA9F-0B257709BA3D}">
      <dsp:nvSpPr>
        <dsp:cNvPr id="0" name=""/>
        <dsp:cNvSpPr/>
      </dsp:nvSpPr>
      <dsp:spPr>
        <a:xfrm>
          <a:off x="116101" y="585271"/>
          <a:ext cx="270551" cy="27055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08C35ED-BC36-401E-9993-A6FEA444FFFB}">
      <dsp:nvSpPr>
        <dsp:cNvPr id="0" name=""/>
        <dsp:cNvSpPr/>
      </dsp:nvSpPr>
      <dsp:spPr>
        <a:xfrm>
          <a:off x="497332" y="967050"/>
          <a:ext cx="2370657" cy="1403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2026</a:t>
          </a:r>
          <a:endParaRPr lang="en-US" sz="1200" kern="1200">
            <a:solidFill>
              <a:srgbClr val="F2F2F2"/>
            </a:solidFill>
            <a:ea typeface="+mn-ea"/>
            <a:cs typeface="+mn-cs"/>
          </a:endParaRPr>
        </a:p>
        <a:p>
          <a:pPr marL="0" lvl="0" indent="0" algn="l" defTabSz="533400">
            <a:lnSpc>
              <a:spcPct val="90000"/>
            </a:lnSpc>
            <a:spcBef>
              <a:spcPct val="0"/>
            </a:spcBef>
            <a:spcAft>
              <a:spcPct val="35000"/>
            </a:spcAft>
            <a:buNone/>
          </a:pPr>
          <a:r>
            <a:rPr lang="en-US" sz="1200" b="0" kern="1200">
              <a:solidFill>
                <a:srgbClr val="F2F2F2"/>
              </a:solidFill>
              <a:latin typeface="Avenir Next LT Pro"/>
              <a:ea typeface="+mn-ea"/>
              <a:cs typeface="+mn-cs"/>
            </a:rPr>
            <a:t>GIL &amp; Committees</a:t>
          </a:r>
        </a:p>
      </dsp:txBody>
      <dsp:txXfrm>
        <a:off x="497332" y="967050"/>
        <a:ext cx="2370657" cy="1403171"/>
      </dsp:txXfrm>
    </dsp:sp>
    <dsp:sp modelId="{576E48A2-E700-4E02-9920-5BB42E6CED76}">
      <dsp:nvSpPr>
        <dsp:cNvPr id="0" name=""/>
        <dsp:cNvSpPr/>
      </dsp:nvSpPr>
      <dsp:spPr>
        <a:xfrm>
          <a:off x="497332" y="474044"/>
          <a:ext cx="2370657" cy="493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solidFill>
                <a:srgbClr val="F2F2F2"/>
              </a:solidFill>
              <a:latin typeface="Avenir Next LT Pro"/>
              <a:ea typeface="+mn-ea"/>
              <a:cs typeface="+mn-cs"/>
            </a:rPr>
            <a:t>GIL Documentation Migration</a:t>
          </a:r>
          <a:endParaRPr lang="en-US" sz="1600" kern="1200">
            <a:solidFill>
              <a:srgbClr val="F2F2F2"/>
            </a:solidFill>
            <a:ea typeface="+mn-ea"/>
            <a:cs typeface="+mn-cs"/>
          </a:endParaRPr>
        </a:p>
      </dsp:txBody>
      <dsp:txXfrm>
        <a:off x="497332" y="474044"/>
        <a:ext cx="2370657" cy="493006"/>
      </dsp:txXfrm>
    </dsp:sp>
    <dsp:sp modelId="{CD62CDEE-A2AF-4EDB-8779-9A0079F66EA1}">
      <dsp:nvSpPr>
        <dsp:cNvPr id="0" name=""/>
        <dsp:cNvSpPr/>
      </dsp:nvSpPr>
      <dsp:spPr>
        <a:xfrm>
          <a:off x="251376" y="967050"/>
          <a:ext cx="0" cy="140317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202853D-BC26-4B9C-A57C-6CD6B3C0693B}">
      <dsp:nvSpPr>
        <dsp:cNvPr id="0" name=""/>
        <dsp:cNvSpPr/>
      </dsp:nvSpPr>
      <dsp:spPr>
        <a:xfrm>
          <a:off x="207651" y="2325851"/>
          <a:ext cx="88544" cy="88741"/>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342169-64C7-4063-A9B8-BA0C57B7C294}">
      <dsp:nvSpPr>
        <dsp:cNvPr id="0" name=""/>
        <dsp:cNvSpPr/>
      </dsp:nvSpPr>
      <dsp:spPr>
        <a:xfrm rot="18900000">
          <a:off x="1503187" y="3845980"/>
          <a:ext cx="347834" cy="347834"/>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FC30EE-29D4-4A2A-91E8-7AFD15F5185F}">
      <dsp:nvSpPr>
        <dsp:cNvPr id="0" name=""/>
        <dsp:cNvSpPr/>
      </dsp:nvSpPr>
      <dsp:spPr>
        <a:xfrm>
          <a:off x="1541828" y="3884621"/>
          <a:ext cx="270551" cy="27055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E3DE0AD-672E-4665-A270-2901CE8F681B}">
      <dsp:nvSpPr>
        <dsp:cNvPr id="0" name=""/>
        <dsp:cNvSpPr/>
      </dsp:nvSpPr>
      <dsp:spPr>
        <a:xfrm>
          <a:off x="1923060" y="2370222"/>
          <a:ext cx="2370657" cy="1403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n-US" sz="1200" kern="1200">
              <a:solidFill>
                <a:srgbClr val="F2F2F2"/>
              </a:solidFill>
              <a:latin typeface="Calibri"/>
              <a:ea typeface="Calibri"/>
              <a:cs typeface="Calibri"/>
            </a:rPr>
            <a:t>2026</a:t>
          </a:r>
        </a:p>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Committees, </a:t>
          </a:r>
          <a:r>
            <a:rPr lang="en-US" sz="1200" kern="1200" err="1">
              <a:solidFill>
                <a:srgbClr val="F2F2F2"/>
              </a:solidFill>
              <a:latin typeface="Avenir Next LT Pro"/>
              <a:ea typeface="+mn-ea"/>
              <a:cs typeface="+mn-cs"/>
            </a:rPr>
            <a:t>ExLibris</a:t>
          </a:r>
          <a:r>
            <a:rPr lang="en-US" sz="1200" kern="1200">
              <a:solidFill>
                <a:srgbClr val="F2F2F2"/>
              </a:solidFill>
              <a:latin typeface="Avenir Next LT Pro"/>
              <a:ea typeface="+mn-ea"/>
              <a:cs typeface="+mn-cs"/>
            </a:rPr>
            <a:t>, &amp; GIL</a:t>
          </a:r>
          <a:endParaRPr lang="en-US" sz="1200" kern="1200">
            <a:solidFill>
              <a:srgbClr val="F2F2F2"/>
            </a:solidFill>
            <a:ea typeface="+mn-ea"/>
            <a:cs typeface="+mn-cs"/>
          </a:endParaRPr>
        </a:p>
      </dsp:txBody>
      <dsp:txXfrm>
        <a:off x="1923060" y="2370222"/>
        <a:ext cx="2370657" cy="1403171"/>
      </dsp:txXfrm>
    </dsp:sp>
    <dsp:sp modelId="{28779856-6713-4322-B806-3178F0DE6718}">
      <dsp:nvSpPr>
        <dsp:cNvPr id="0" name=""/>
        <dsp:cNvSpPr/>
      </dsp:nvSpPr>
      <dsp:spPr>
        <a:xfrm>
          <a:off x="1923060" y="3773394"/>
          <a:ext cx="2370657" cy="493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solidFill>
                <a:srgbClr val="F2F2F2"/>
              </a:solidFill>
              <a:latin typeface="Avenir Next LT Pro"/>
              <a:ea typeface="+mn-ea"/>
              <a:cs typeface="+mn-cs"/>
            </a:rPr>
            <a:t>Training Initiatives</a:t>
          </a:r>
        </a:p>
      </dsp:txBody>
      <dsp:txXfrm>
        <a:off x="1923060" y="3773394"/>
        <a:ext cx="2370657" cy="493006"/>
      </dsp:txXfrm>
    </dsp:sp>
    <dsp:sp modelId="{A8AF3C1A-39E2-4983-BD4B-F6567DFCA7FB}">
      <dsp:nvSpPr>
        <dsp:cNvPr id="0" name=""/>
        <dsp:cNvSpPr/>
      </dsp:nvSpPr>
      <dsp:spPr>
        <a:xfrm>
          <a:off x="1677104" y="2370222"/>
          <a:ext cx="0" cy="140317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AFD1E1A-C6F1-4BE7-A211-C77D1A23CFFE}">
      <dsp:nvSpPr>
        <dsp:cNvPr id="0" name=""/>
        <dsp:cNvSpPr/>
      </dsp:nvSpPr>
      <dsp:spPr>
        <a:xfrm>
          <a:off x="1633379" y="2325851"/>
          <a:ext cx="88544" cy="88741"/>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AE3BDB-149A-4627-B76C-A001114DB105}">
      <dsp:nvSpPr>
        <dsp:cNvPr id="0" name=""/>
        <dsp:cNvSpPr/>
      </dsp:nvSpPr>
      <dsp:spPr>
        <a:xfrm rot="8100000">
          <a:off x="2928914" y="546630"/>
          <a:ext cx="347834" cy="347834"/>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F38886-BAC9-4052-B651-86EEFF843D0F}">
      <dsp:nvSpPr>
        <dsp:cNvPr id="0" name=""/>
        <dsp:cNvSpPr/>
      </dsp:nvSpPr>
      <dsp:spPr>
        <a:xfrm>
          <a:off x="2967555" y="585271"/>
          <a:ext cx="270551" cy="27055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DFAE403-8453-4276-B27F-FCD9A99D8263}">
      <dsp:nvSpPr>
        <dsp:cNvPr id="0" name=""/>
        <dsp:cNvSpPr/>
      </dsp:nvSpPr>
      <dsp:spPr>
        <a:xfrm>
          <a:off x="3348787" y="967050"/>
          <a:ext cx="2370657" cy="1403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2026</a:t>
          </a:r>
        </a:p>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GIL &amp; Libraries</a:t>
          </a:r>
        </a:p>
      </dsp:txBody>
      <dsp:txXfrm>
        <a:off x="3348787" y="967050"/>
        <a:ext cx="2370657" cy="1403171"/>
      </dsp:txXfrm>
    </dsp:sp>
    <dsp:sp modelId="{46135F49-DFAC-4BF3-84F8-1BA48B75B387}">
      <dsp:nvSpPr>
        <dsp:cNvPr id="0" name=""/>
        <dsp:cNvSpPr/>
      </dsp:nvSpPr>
      <dsp:spPr>
        <a:xfrm>
          <a:off x="3348787" y="474044"/>
          <a:ext cx="2370657" cy="493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solidFill>
                <a:srgbClr val="F2F2F2"/>
              </a:solidFill>
              <a:latin typeface="Avenir Next LT Pro"/>
              <a:ea typeface="+mn-ea"/>
              <a:cs typeface="+mn-cs"/>
            </a:rPr>
            <a:t>Institutional Check-Ins</a:t>
          </a:r>
        </a:p>
      </dsp:txBody>
      <dsp:txXfrm>
        <a:off x="3348787" y="474044"/>
        <a:ext cx="2370657" cy="493006"/>
      </dsp:txXfrm>
    </dsp:sp>
    <dsp:sp modelId="{7D39E74E-DC16-4C2F-9843-9611B07E31F6}">
      <dsp:nvSpPr>
        <dsp:cNvPr id="0" name=""/>
        <dsp:cNvSpPr/>
      </dsp:nvSpPr>
      <dsp:spPr>
        <a:xfrm>
          <a:off x="3102831" y="967050"/>
          <a:ext cx="0" cy="140317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37FF554-A6F0-4AFA-BA6C-BC1E0EE0CF45}">
      <dsp:nvSpPr>
        <dsp:cNvPr id="0" name=""/>
        <dsp:cNvSpPr/>
      </dsp:nvSpPr>
      <dsp:spPr>
        <a:xfrm>
          <a:off x="3059106" y="2325851"/>
          <a:ext cx="88544" cy="88741"/>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743568-47F3-4496-B8A4-E38CE37998D1}">
      <dsp:nvSpPr>
        <dsp:cNvPr id="0" name=""/>
        <dsp:cNvSpPr/>
      </dsp:nvSpPr>
      <dsp:spPr>
        <a:xfrm rot="18900000">
          <a:off x="4354642" y="3845980"/>
          <a:ext cx="347834" cy="347834"/>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EB13E9-1EB5-4EF3-835A-FB1A1261571E}">
      <dsp:nvSpPr>
        <dsp:cNvPr id="0" name=""/>
        <dsp:cNvSpPr/>
      </dsp:nvSpPr>
      <dsp:spPr>
        <a:xfrm>
          <a:off x="4393283" y="3884621"/>
          <a:ext cx="270551" cy="27055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04D0F1F-AFEE-41DF-B861-F1B0BC8CF7E0}">
      <dsp:nvSpPr>
        <dsp:cNvPr id="0" name=""/>
        <dsp:cNvSpPr/>
      </dsp:nvSpPr>
      <dsp:spPr>
        <a:xfrm>
          <a:off x="4774515" y="2370222"/>
          <a:ext cx="2370657" cy="1403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n-US" sz="1200" b="0" kern="1200">
              <a:latin typeface="Avenir Next LT Pro"/>
              <a:ea typeface="+mn-ea"/>
              <a:cs typeface="+mn-cs"/>
            </a:rPr>
            <a:t>Summer 2026 – Demo/Training</a:t>
          </a:r>
        </a:p>
        <a:p>
          <a:pPr marL="0" lvl="0" indent="0" algn="l" defTabSz="533400" rtl="0">
            <a:lnSpc>
              <a:spcPct val="90000"/>
            </a:lnSpc>
            <a:spcBef>
              <a:spcPct val="0"/>
            </a:spcBef>
            <a:spcAft>
              <a:spcPct val="35000"/>
            </a:spcAft>
            <a:buNone/>
          </a:pPr>
          <a:r>
            <a:rPr lang="en-US" sz="1200" kern="1200">
              <a:latin typeface="Calibri"/>
              <a:ea typeface="Calibri"/>
              <a:cs typeface="Calibri"/>
            </a:rPr>
            <a:t>Fall 2026 – Implementation Decision / Implementation</a:t>
          </a:r>
        </a:p>
        <a:p>
          <a:pPr marL="0" lvl="0" indent="0" algn="l" defTabSz="533400">
            <a:lnSpc>
              <a:spcPct val="90000"/>
            </a:lnSpc>
            <a:spcBef>
              <a:spcPct val="0"/>
            </a:spcBef>
            <a:spcAft>
              <a:spcPct val="35000"/>
            </a:spcAft>
            <a:buNone/>
          </a:pPr>
          <a:r>
            <a:rPr lang="en-US" sz="1200" b="0" kern="1200">
              <a:latin typeface="Avenir Next LT Pro"/>
              <a:ea typeface="+mn-ea"/>
              <a:cs typeface="+mn-cs"/>
            </a:rPr>
            <a:t>GIL, Committees, </a:t>
          </a:r>
          <a:r>
            <a:rPr lang="en-US" sz="1200" b="0" kern="1200" err="1">
              <a:latin typeface="Avenir Next LT Pro"/>
              <a:ea typeface="+mn-ea"/>
              <a:cs typeface="+mn-cs"/>
            </a:rPr>
            <a:t>ExLibris</a:t>
          </a:r>
          <a:r>
            <a:rPr lang="en-US" sz="1200" b="0" kern="1200">
              <a:latin typeface="Avenir Next LT Pro"/>
              <a:ea typeface="+mn-ea"/>
              <a:cs typeface="+mn-cs"/>
            </a:rPr>
            <a:t>, &amp; Libraries</a:t>
          </a:r>
        </a:p>
      </dsp:txBody>
      <dsp:txXfrm>
        <a:off x="4774515" y="2370222"/>
        <a:ext cx="2370657" cy="1403171"/>
      </dsp:txXfrm>
    </dsp:sp>
    <dsp:sp modelId="{99AF7A8E-FB60-411B-BB17-4DA15246F3AD}">
      <dsp:nvSpPr>
        <dsp:cNvPr id="0" name=""/>
        <dsp:cNvSpPr/>
      </dsp:nvSpPr>
      <dsp:spPr>
        <a:xfrm>
          <a:off x="4774515" y="3773394"/>
          <a:ext cx="2370657" cy="493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1" kern="1200">
              <a:latin typeface="Avenir Next LT Pro"/>
              <a:ea typeface="+mn-ea"/>
              <a:cs typeface="+mn-cs"/>
            </a:rPr>
            <a:t>Alma </a:t>
          </a:r>
          <a:r>
            <a:rPr lang="en-US" sz="1600" b="1" kern="1200" err="1">
              <a:latin typeface="Avenir Next LT Pro"/>
              <a:ea typeface="+mn-ea"/>
              <a:cs typeface="+mn-cs"/>
            </a:rPr>
            <a:t>Specto</a:t>
          </a:r>
          <a:endParaRPr lang="en-US" sz="1600" b="1" kern="1200">
            <a:latin typeface="Avenir Next LT Pro"/>
            <a:ea typeface="+mn-ea"/>
            <a:cs typeface="+mn-cs"/>
          </a:endParaRPr>
        </a:p>
      </dsp:txBody>
      <dsp:txXfrm>
        <a:off x="4774515" y="3773394"/>
        <a:ext cx="2370657" cy="493006"/>
      </dsp:txXfrm>
    </dsp:sp>
    <dsp:sp modelId="{FA787832-F7A8-41F3-976E-70C5217A4AFC}">
      <dsp:nvSpPr>
        <dsp:cNvPr id="0" name=""/>
        <dsp:cNvSpPr/>
      </dsp:nvSpPr>
      <dsp:spPr>
        <a:xfrm>
          <a:off x="4528559" y="2370222"/>
          <a:ext cx="0" cy="140317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FBDD368-E5D6-49AD-9902-B51BA01BBFEE}">
      <dsp:nvSpPr>
        <dsp:cNvPr id="0" name=""/>
        <dsp:cNvSpPr/>
      </dsp:nvSpPr>
      <dsp:spPr>
        <a:xfrm>
          <a:off x="4484834" y="2325851"/>
          <a:ext cx="88544" cy="88741"/>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42D4AD-E2AD-466B-8917-7B18C52563DF}">
      <dsp:nvSpPr>
        <dsp:cNvPr id="0" name=""/>
        <dsp:cNvSpPr/>
      </dsp:nvSpPr>
      <dsp:spPr>
        <a:xfrm rot="8100000">
          <a:off x="5780369" y="546630"/>
          <a:ext cx="347834" cy="347834"/>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38BDAE-B564-4C4E-AE09-AA3E57EDF76D}">
      <dsp:nvSpPr>
        <dsp:cNvPr id="0" name=""/>
        <dsp:cNvSpPr/>
      </dsp:nvSpPr>
      <dsp:spPr>
        <a:xfrm>
          <a:off x="5819010" y="585271"/>
          <a:ext cx="270551" cy="27055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CA22ADF-AAB0-4D35-8B9A-6E60725732D4}">
      <dsp:nvSpPr>
        <dsp:cNvPr id="0" name=""/>
        <dsp:cNvSpPr/>
      </dsp:nvSpPr>
      <dsp:spPr>
        <a:xfrm>
          <a:off x="6200242" y="967050"/>
          <a:ext cx="2370657" cy="1403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Summer 2026 – Demo/Training</a:t>
          </a:r>
        </a:p>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Fall 2026 - Config, Implementation, </a:t>
          </a:r>
        </a:p>
        <a:p>
          <a:pPr marL="0" lvl="0" indent="0" algn="l" defTabSz="533400">
            <a:lnSpc>
              <a:spcPct val="90000"/>
            </a:lnSpc>
            <a:spcBef>
              <a:spcPct val="0"/>
            </a:spcBef>
            <a:spcAft>
              <a:spcPct val="35000"/>
            </a:spcAft>
            <a:buNone/>
          </a:pPr>
          <a:r>
            <a:rPr lang="en-US" sz="1200" b="0" kern="1200">
              <a:solidFill>
                <a:srgbClr val="F2F2F2"/>
              </a:solidFill>
              <a:latin typeface="Avenir Next LT Pro"/>
              <a:ea typeface="+mn-ea"/>
              <a:cs typeface="+mn-cs"/>
            </a:rPr>
            <a:t>Jan 2027 - Go Live</a:t>
          </a:r>
          <a:r>
            <a:rPr lang="en-US" sz="1200" kern="1200">
              <a:solidFill>
                <a:srgbClr val="F2F2F2"/>
              </a:solidFill>
              <a:latin typeface="Avenir Next LT Pro"/>
              <a:ea typeface="+mn-ea"/>
              <a:cs typeface="+mn-cs"/>
            </a:rPr>
            <a:t> (Phase 1– GE)</a:t>
          </a:r>
          <a:endParaRPr lang="en-US" sz="1200" kern="1200">
            <a:solidFill>
              <a:srgbClr val="F2F2F2"/>
            </a:solidFill>
            <a:ea typeface="+mn-ea"/>
            <a:cs typeface="+mn-cs"/>
          </a:endParaRPr>
        </a:p>
        <a:p>
          <a:pPr marL="0" lvl="0" indent="0" algn="l" defTabSz="533400">
            <a:lnSpc>
              <a:spcPct val="90000"/>
            </a:lnSpc>
            <a:spcBef>
              <a:spcPct val="0"/>
            </a:spcBef>
            <a:spcAft>
              <a:spcPct val="35000"/>
            </a:spcAft>
            <a:buNone/>
          </a:pPr>
          <a:r>
            <a:rPr lang="en-US" sz="1200" b="0" kern="1200">
              <a:solidFill>
                <a:srgbClr val="F2F2F2"/>
              </a:solidFill>
              <a:latin typeface="Calibri"/>
              <a:ea typeface="Calibri"/>
              <a:cs typeface="Calibri"/>
            </a:rPr>
            <a:t>GIL, Committees, </a:t>
          </a:r>
          <a:r>
            <a:rPr lang="en-US" sz="1200" b="0" kern="1200" err="1">
              <a:solidFill>
                <a:srgbClr val="F2F2F2"/>
              </a:solidFill>
              <a:latin typeface="Calibri"/>
              <a:ea typeface="Calibri"/>
              <a:cs typeface="Calibri"/>
            </a:rPr>
            <a:t>ExLibris</a:t>
          </a:r>
          <a:r>
            <a:rPr lang="en-US" sz="1200" b="0" kern="1200">
              <a:solidFill>
                <a:srgbClr val="F2F2F2"/>
              </a:solidFill>
              <a:latin typeface="Calibri"/>
              <a:ea typeface="Calibri"/>
              <a:cs typeface="Calibri"/>
            </a:rPr>
            <a:t>, &amp; Libraries</a:t>
          </a:r>
          <a:endParaRPr lang="en-US" sz="1200" b="1" kern="1200">
            <a:solidFill>
              <a:srgbClr val="F2F2F2"/>
            </a:solidFill>
            <a:latin typeface="Calibri"/>
            <a:ea typeface="Calibri"/>
            <a:cs typeface="Calibri"/>
          </a:endParaRPr>
        </a:p>
      </dsp:txBody>
      <dsp:txXfrm>
        <a:off x="6200242" y="967050"/>
        <a:ext cx="2370657" cy="1403171"/>
      </dsp:txXfrm>
    </dsp:sp>
    <dsp:sp modelId="{6034CFA1-8433-45C3-BE6A-3A9E0D188824}">
      <dsp:nvSpPr>
        <dsp:cNvPr id="0" name=""/>
        <dsp:cNvSpPr/>
      </dsp:nvSpPr>
      <dsp:spPr>
        <a:xfrm>
          <a:off x="6200242" y="474044"/>
          <a:ext cx="2370657" cy="493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solidFill>
                <a:srgbClr val="F2F2F2"/>
              </a:solidFill>
              <a:latin typeface="Avenir Next LT Pro"/>
              <a:ea typeface="+mn-ea"/>
              <a:cs typeface="+mn-cs"/>
            </a:rPr>
            <a:t>Rapido</a:t>
          </a:r>
          <a:endParaRPr lang="en-US" sz="1600" kern="1200">
            <a:solidFill>
              <a:srgbClr val="F2F2F2"/>
            </a:solidFill>
            <a:ea typeface="+mn-ea"/>
            <a:cs typeface="+mn-cs"/>
          </a:endParaRPr>
        </a:p>
      </dsp:txBody>
      <dsp:txXfrm>
        <a:off x="6200242" y="474044"/>
        <a:ext cx="2370657" cy="493006"/>
      </dsp:txXfrm>
    </dsp:sp>
    <dsp:sp modelId="{716D27BE-E510-4CBF-A71A-FAD3F6E2E42A}">
      <dsp:nvSpPr>
        <dsp:cNvPr id="0" name=""/>
        <dsp:cNvSpPr/>
      </dsp:nvSpPr>
      <dsp:spPr>
        <a:xfrm>
          <a:off x="5954286" y="967050"/>
          <a:ext cx="0" cy="140317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F99B8B5-FA57-4EB4-95D4-9AFFDB12301D}">
      <dsp:nvSpPr>
        <dsp:cNvPr id="0" name=""/>
        <dsp:cNvSpPr/>
      </dsp:nvSpPr>
      <dsp:spPr>
        <a:xfrm>
          <a:off x="5910561" y="2325851"/>
          <a:ext cx="88544" cy="88741"/>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C5AED5-5345-4BFF-B86F-364B95DCD31B}">
      <dsp:nvSpPr>
        <dsp:cNvPr id="0" name=""/>
        <dsp:cNvSpPr/>
      </dsp:nvSpPr>
      <dsp:spPr>
        <a:xfrm rot="18900000">
          <a:off x="7206097" y="3845980"/>
          <a:ext cx="347834" cy="347834"/>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EE4ED7-6334-49DE-B622-42DAC7398275}">
      <dsp:nvSpPr>
        <dsp:cNvPr id="0" name=""/>
        <dsp:cNvSpPr/>
      </dsp:nvSpPr>
      <dsp:spPr>
        <a:xfrm>
          <a:off x="7244738" y="3884621"/>
          <a:ext cx="270551" cy="27055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99D0987-BEEA-4310-9339-FD04AF48965F}">
      <dsp:nvSpPr>
        <dsp:cNvPr id="0" name=""/>
        <dsp:cNvSpPr/>
      </dsp:nvSpPr>
      <dsp:spPr>
        <a:xfrm>
          <a:off x="7625969" y="2370222"/>
          <a:ext cx="2370657" cy="1403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Summer - Fall 2026 – Demos/Training/Testing</a:t>
          </a:r>
        </a:p>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Spring 2027 – Implementation, Testing</a:t>
          </a:r>
          <a:endParaRPr lang="en-US" sz="1200" kern="1200">
            <a:solidFill>
              <a:srgbClr val="F2F2F2"/>
            </a:solidFill>
            <a:ea typeface="+mn-ea"/>
            <a:cs typeface="+mn-cs"/>
          </a:endParaRPr>
        </a:p>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Summer 2027 – Go Live</a:t>
          </a:r>
        </a:p>
        <a:p>
          <a:pPr marL="0" lvl="0" indent="0" algn="l" defTabSz="533400">
            <a:lnSpc>
              <a:spcPct val="90000"/>
            </a:lnSpc>
            <a:spcBef>
              <a:spcPct val="0"/>
            </a:spcBef>
            <a:spcAft>
              <a:spcPct val="35000"/>
            </a:spcAft>
            <a:buNone/>
          </a:pPr>
          <a:r>
            <a:rPr lang="en-US" sz="1200" kern="1200">
              <a:solidFill>
                <a:srgbClr val="F2F2F2"/>
              </a:solidFill>
              <a:latin typeface="Calibri"/>
              <a:ea typeface="Calibri"/>
              <a:cs typeface="Calibri"/>
            </a:rPr>
            <a:t>GIL, Committees, </a:t>
          </a:r>
          <a:r>
            <a:rPr lang="en-US" sz="1200" kern="1200" err="1">
              <a:solidFill>
                <a:srgbClr val="F2F2F2"/>
              </a:solidFill>
              <a:latin typeface="Calibri"/>
              <a:ea typeface="Calibri"/>
              <a:cs typeface="Calibri"/>
            </a:rPr>
            <a:t>ExLibris</a:t>
          </a:r>
          <a:r>
            <a:rPr lang="en-US" sz="1200" kern="1200">
              <a:solidFill>
                <a:srgbClr val="F2F2F2"/>
              </a:solidFill>
              <a:latin typeface="Calibri"/>
              <a:ea typeface="Calibri"/>
              <a:cs typeface="Calibri"/>
            </a:rPr>
            <a:t>, &amp; Libraries</a:t>
          </a:r>
          <a:endParaRPr lang="en-US" sz="1200" kern="1200" err="1">
            <a:solidFill>
              <a:srgbClr val="F2F2F2"/>
            </a:solidFill>
            <a:latin typeface="Calibri"/>
            <a:ea typeface="Calibri"/>
            <a:cs typeface="Calibri"/>
          </a:endParaRPr>
        </a:p>
      </dsp:txBody>
      <dsp:txXfrm>
        <a:off x="7625969" y="2370222"/>
        <a:ext cx="2370657" cy="1403171"/>
      </dsp:txXfrm>
    </dsp:sp>
    <dsp:sp modelId="{097559C2-1B44-457B-A2A8-A2873584B89E}">
      <dsp:nvSpPr>
        <dsp:cNvPr id="0" name=""/>
        <dsp:cNvSpPr/>
      </dsp:nvSpPr>
      <dsp:spPr>
        <a:xfrm>
          <a:off x="7625969" y="3773394"/>
          <a:ext cx="2370657" cy="493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solidFill>
                <a:srgbClr val="F2F2F2"/>
              </a:solidFill>
              <a:latin typeface="Avenir Next LT Pro"/>
              <a:ea typeface="+mn-ea"/>
              <a:cs typeface="+mn-cs"/>
            </a:rPr>
            <a:t>Primo NDE</a:t>
          </a:r>
        </a:p>
      </dsp:txBody>
      <dsp:txXfrm>
        <a:off x="7625969" y="3773394"/>
        <a:ext cx="2370657" cy="493006"/>
      </dsp:txXfrm>
    </dsp:sp>
    <dsp:sp modelId="{188364FB-33A2-4649-BCDD-6B7FE363E559}">
      <dsp:nvSpPr>
        <dsp:cNvPr id="0" name=""/>
        <dsp:cNvSpPr/>
      </dsp:nvSpPr>
      <dsp:spPr>
        <a:xfrm>
          <a:off x="7380014" y="2370222"/>
          <a:ext cx="0" cy="140317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36C1557-3375-46E3-B889-9C9FBB5E83E3}">
      <dsp:nvSpPr>
        <dsp:cNvPr id="0" name=""/>
        <dsp:cNvSpPr/>
      </dsp:nvSpPr>
      <dsp:spPr>
        <a:xfrm>
          <a:off x="7336289" y="2325851"/>
          <a:ext cx="88544" cy="88741"/>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2EFD34-0B2B-4CE2-A19F-09CAA6D97E42}">
      <dsp:nvSpPr>
        <dsp:cNvPr id="0" name=""/>
        <dsp:cNvSpPr/>
      </dsp:nvSpPr>
      <dsp:spPr>
        <a:xfrm rot="8100000">
          <a:off x="8631824" y="546630"/>
          <a:ext cx="347834" cy="347834"/>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1C19A3-1708-40FB-8013-B6DFB7700256}">
      <dsp:nvSpPr>
        <dsp:cNvPr id="0" name=""/>
        <dsp:cNvSpPr/>
      </dsp:nvSpPr>
      <dsp:spPr>
        <a:xfrm>
          <a:off x="8670465" y="585271"/>
          <a:ext cx="270551" cy="27055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BD2E81F-E42E-4B07-8416-65476F4F1E38}">
      <dsp:nvSpPr>
        <dsp:cNvPr id="0" name=""/>
        <dsp:cNvSpPr/>
      </dsp:nvSpPr>
      <dsp:spPr>
        <a:xfrm>
          <a:off x="9051697" y="967050"/>
          <a:ext cx="2370657" cy="1403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b="0" kern="1200">
              <a:solidFill>
                <a:srgbClr val="F2F2F2"/>
              </a:solidFill>
              <a:latin typeface="Avenir Next LT Pro"/>
              <a:ea typeface="Calibri"/>
              <a:cs typeface="Calibri"/>
            </a:rPr>
            <a:t>2027/2028</a:t>
          </a:r>
        </a:p>
        <a:p>
          <a:pPr marL="0" lvl="0" indent="0" algn="l" defTabSz="533400">
            <a:lnSpc>
              <a:spcPct val="90000"/>
            </a:lnSpc>
            <a:spcBef>
              <a:spcPct val="0"/>
            </a:spcBef>
            <a:spcAft>
              <a:spcPct val="35000"/>
            </a:spcAft>
            <a:buNone/>
          </a:pPr>
          <a:r>
            <a:rPr lang="en-US" sz="1200" b="0" kern="1200">
              <a:solidFill>
                <a:srgbClr val="F2F2F2"/>
              </a:solidFill>
              <a:latin typeface="Avenir Next LT Pro"/>
              <a:ea typeface="Calibri"/>
              <a:cs typeface="Calibri"/>
            </a:rPr>
            <a:t>Rapido Phase 2</a:t>
          </a:r>
        </a:p>
        <a:p>
          <a:pPr marL="0" lvl="0" indent="0" algn="l" defTabSz="533400">
            <a:lnSpc>
              <a:spcPct val="90000"/>
            </a:lnSpc>
            <a:spcBef>
              <a:spcPct val="0"/>
            </a:spcBef>
            <a:spcAft>
              <a:spcPct val="35000"/>
            </a:spcAft>
            <a:buNone/>
          </a:pPr>
          <a:r>
            <a:rPr lang="en-US" sz="1200" b="0" kern="1200">
              <a:solidFill>
                <a:srgbClr val="F2F2F2"/>
              </a:solidFill>
              <a:latin typeface="Avenir Next LT Pro"/>
              <a:ea typeface="Calibri"/>
              <a:cs typeface="Calibri"/>
            </a:rPr>
            <a:t>CDI</a:t>
          </a:r>
          <a:r>
            <a:rPr lang="en-US" sz="1200" kern="1200">
              <a:solidFill>
                <a:srgbClr val="F2F2F2"/>
              </a:solidFill>
              <a:latin typeface="Avenir Next LT Pro"/>
              <a:ea typeface="Calibri"/>
              <a:cs typeface="Calibri"/>
            </a:rPr>
            <a:t>, e-Reserves (possible early imp/planning), etc.</a:t>
          </a:r>
        </a:p>
      </dsp:txBody>
      <dsp:txXfrm>
        <a:off x="9051697" y="967050"/>
        <a:ext cx="2370657" cy="1403171"/>
      </dsp:txXfrm>
    </dsp:sp>
    <dsp:sp modelId="{CD8C69A7-2B0E-4970-80DE-40C8EF62B07E}">
      <dsp:nvSpPr>
        <dsp:cNvPr id="0" name=""/>
        <dsp:cNvSpPr/>
      </dsp:nvSpPr>
      <dsp:spPr>
        <a:xfrm>
          <a:off x="9051697" y="474044"/>
          <a:ext cx="2370657" cy="493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1" kern="1200">
              <a:solidFill>
                <a:srgbClr val="F2F2F2"/>
              </a:solidFill>
              <a:latin typeface="Avenir Next LT Pro"/>
              <a:ea typeface="Calibri"/>
              <a:cs typeface="Calibri"/>
            </a:rPr>
            <a:t>Additional Initiatives</a:t>
          </a:r>
        </a:p>
      </dsp:txBody>
      <dsp:txXfrm>
        <a:off x="9051697" y="474044"/>
        <a:ext cx="2370657" cy="493006"/>
      </dsp:txXfrm>
    </dsp:sp>
    <dsp:sp modelId="{C33F6B93-268B-4E3B-9EC5-17006EDA7F97}">
      <dsp:nvSpPr>
        <dsp:cNvPr id="0" name=""/>
        <dsp:cNvSpPr/>
      </dsp:nvSpPr>
      <dsp:spPr>
        <a:xfrm>
          <a:off x="8805741" y="967050"/>
          <a:ext cx="0" cy="140317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822B49B-F956-4329-8AC4-572A2E3CF757}">
      <dsp:nvSpPr>
        <dsp:cNvPr id="0" name=""/>
        <dsp:cNvSpPr/>
      </dsp:nvSpPr>
      <dsp:spPr>
        <a:xfrm>
          <a:off x="8762016" y="2325851"/>
          <a:ext cx="88544" cy="88741"/>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BEE008-9CE1-4EA9-A48E-2B1DCE59944F}">
      <dsp:nvSpPr>
        <dsp:cNvPr id="0" name=""/>
        <dsp:cNvSpPr/>
      </dsp:nvSpPr>
      <dsp:spPr>
        <a:xfrm>
          <a:off x="0" y="2370222"/>
          <a:ext cx="11427776"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234B5E83-DC25-40FB-B0F6-B61ED80A2C99}">
      <dsp:nvSpPr>
        <dsp:cNvPr id="0" name=""/>
        <dsp:cNvSpPr/>
      </dsp:nvSpPr>
      <dsp:spPr>
        <a:xfrm rot="8100000">
          <a:off x="77459" y="546630"/>
          <a:ext cx="347834" cy="347834"/>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93D026-EF95-40A5-BA9F-0B257709BA3D}">
      <dsp:nvSpPr>
        <dsp:cNvPr id="0" name=""/>
        <dsp:cNvSpPr/>
      </dsp:nvSpPr>
      <dsp:spPr>
        <a:xfrm>
          <a:off x="116101" y="585271"/>
          <a:ext cx="270551" cy="27055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08C35ED-BC36-401E-9993-A6FEA444FFFB}">
      <dsp:nvSpPr>
        <dsp:cNvPr id="0" name=""/>
        <dsp:cNvSpPr/>
      </dsp:nvSpPr>
      <dsp:spPr>
        <a:xfrm>
          <a:off x="497332" y="967050"/>
          <a:ext cx="2370657" cy="1403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2026</a:t>
          </a:r>
          <a:endParaRPr lang="en-US" sz="1200" kern="1200">
            <a:solidFill>
              <a:srgbClr val="F2F2F2"/>
            </a:solidFill>
            <a:ea typeface="+mn-ea"/>
            <a:cs typeface="+mn-cs"/>
          </a:endParaRPr>
        </a:p>
        <a:p>
          <a:pPr marL="0" lvl="0" indent="0" algn="l" defTabSz="533400">
            <a:lnSpc>
              <a:spcPct val="90000"/>
            </a:lnSpc>
            <a:spcBef>
              <a:spcPct val="0"/>
            </a:spcBef>
            <a:spcAft>
              <a:spcPct val="35000"/>
            </a:spcAft>
            <a:buNone/>
          </a:pPr>
          <a:r>
            <a:rPr lang="en-US" sz="1200" b="0" kern="1200">
              <a:solidFill>
                <a:srgbClr val="F2F2F2"/>
              </a:solidFill>
              <a:latin typeface="Avenir Next LT Pro"/>
              <a:ea typeface="+mn-ea"/>
              <a:cs typeface="+mn-cs"/>
            </a:rPr>
            <a:t>GIL &amp; Committees</a:t>
          </a:r>
        </a:p>
      </dsp:txBody>
      <dsp:txXfrm>
        <a:off x="497332" y="967050"/>
        <a:ext cx="2370657" cy="1403171"/>
      </dsp:txXfrm>
    </dsp:sp>
    <dsp:sp modelId="{576E48A2-E700-4E02-9920-5BB42E6CED76}">
      <dsp:nvSpPr>
        <dsp:cNvPr id="0" name=""/>
        <dsp:cNvSpPr/>
      </dsp:nvSpPr>
      <dsp:spPr>
        <a:xfrm>
          <a:off x="497332" y="474044"/>
          <a:ext cx="2370657" cy="493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solidFill>
                <a:srgbClr val="F2F2F2"/>
              </a:solidFill>
              <a:latin typeface="Avenir Next LT Pro"/>
              <a:ea typeface="+mn-ea"/>
              <a:cs typeface="+mn-cs"/>
            </a:rPr>
            <a:t>GIL Documentation Migration</a:t>
          </a:r>
          <a:endParaRPr lang="en-US" sz="1600" kern="1200">
            <a:solidFill>
              <a:srgbClr val="F2F2F2"/>
            </a:solidFill>
            <a:ea typeface="+mn-ea"/>
            <a:cs typeface="+mn-cs"/>
          </a:endParaRPr>
        </a:p>
      </dsp:txBody>
      <dsp:txXfrm>
        <a:off x="497332" y="474044"/>
        <a:ext cx="2370657" cy="493006"/>
      </dsp:txXfrm>
    </dsp:sp>
    <dsp:sp modelId="{CD62CDEE-A2AF-4EDB-8779-9A0079F66EA1}">
      <dsp:nvSpPr>
        <dsp:cNvPr id="0" name=""/>
        <dsp:cNvSpPr/>
      </dsp:nvSpPr>
      <dsp:spPr>
        <a:xfrm>
          <a:off x="251376" y="967050"/>
          <a:ext cx="0" cy="140317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202853D-BC26-4B9C-A57C-6CD6B3C0693B}">
      <dsp:nvSpPr>
        <dsp:cNvPr id="0" name=""/>
        <dsp:cNvSpPr/>
      </dsp:nvSpPr>
      <dsp:spPr>
        <a:xfrm>
          <a:off x="207651" y="2325851"/>
          <a:ext cx="88544" cy="88741"/>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342169-64C7-4063-A9B8-BA0C57B7C294}">
      <dsp:nvSpPr>
        <dsp:cNvPr id="0" name=""/>
        <dsp:cNvSpPr/>
      </dsp:nvSpPr>
      <dsp:spPr>
        <a:xfrm rot="18900000">
          <a:off x="1503187" y="3845980"/>
          <a:ext cx="347834" cy="347834"/>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FC30EE-29D4-4A2A-91E8-7AFD15F5185F}">
      <dsp:nvSpPr>
        <dsp:cNvPr id="0" name=""/>
        <dsp:cNvSpPr/>
      </dsp:nvSpPr>
      <dsp:spPr>
        <a:xfrm>
          <a:off x="1541828" y="3884621"/>
          <a:ext cx="270551" cy="27055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E3DE0AD-672E-4665-A270-2901CE8F681B}">
      <dsp:nvSpPr>
        <dsp:cNvPr id="0" name=""/>
        <dsp:cNvSpPr/>
      </dsp:nvSpPr>
      <dsp:spPr>
        <a:xfrm>
          <a:off x="1923060" y="2370222"/>
          <a:ext cx="2370657" cy="1403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n-US" sz="1200" kern="1200">
              <a:solidFill>
                <a:srgbClr val="F2F2F2"/>
              </a:solidFill>
              <a:latin typeface="Calibri"/>
              <a:ea typeface="Calibri"/>
              <a:cs typeface="Calibri"/>
            </a:rPr>
            <a:t>2026</a:t>
          </a:r>
        </a:p>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Committees, </a:t>
          </a:r>
          <a:r>
            <a:rPr lang="en-US" sz="1200" kern="1200" err="1">
              <a:solidFill>
                <a:srgbClr val="F2F2F2"/>
              </a:solidFill>
              <a:latin typeface="Avenir Next LT Pro"/>
              <a:ea typeface="+mn-ea"/>
              <a:cs typeface="+mn-cs"/>
            </a:rPr>
            <a:t>ExLibris</a:t>
          </a:r>
          <a:r>
            <a:rPr lang="en-US" sz="1200" kern="1200">
              <a:solidFill>
                <a:srgbClr val="F2F2F2"/>
              </a:solidFill>
              <a:latin typeface="Avenir Next LT Pro"/>
              <a:ea typeface="+mn-ea"/>
              <a:cs typeface="+mn-cs"/>
            </a:rPr>
            <a:t>, &amp; GIL</a:t>
          </a:r>
          <a:endParaRPr lang="en-US" sz="1200" kern="1200">
            <a:solidFill>
              <a:srgbClr val="F2F2F2"/>
            </a:solidFill>
            <a:ea typeface="+mn-ea"/>
            <a:cs typeface="+mn-cs"/>
          </a:endParaRPr>
        </a:p>
      </dsp:txBody>
      <dsp:txXfrm>
        <a:off x="1923060" y="2370222"/>
        <a:ext cx="2370657" cy="1403171"/>
      </dsp:txXfrm>
    </dsp:sp>
    <dsp:sp modelId="{28779856-6713-4322-B806-3178F0DE6718}">
      <dsp:nvSpPr>
        <dsp:cNvPr id="0" name=""/>
        <dsp:cNvSpPr/>
      </dsp:nvSpPr>
      <dsp:spPr>
        <a:xfrm>
          <a:off x="1923060" y="3773394"/>
          <a:ext cx="2370657" cy="493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solidFill>
                <a:srgbClr val="F2F2F2"/>
              </a:solidFill>
              <a:latin typeface="Avenir Next LT Pro"/>
              <a:ea typeface="+mn-ea"/>
              <a:cs typeface="+mn-cs"/>
            </a:rPr>
            <a:t>Training Initiatives</a:t>
          </a:r>
        </a:p>
      </dsp:txBody>
      <dsp:txXfrm>
        <a:off x="1923060" y="3773394"/>
        <a:ext cx="2370657" cy="493006"/>
      </dsp:txXfrm>
    </dsp:sp>
    <dsp:sp modelId="{A8AF3C1A-39E2-4983-BD4B-F6567DFCA7FB}">
      <dsp:nvSpPr>
        <dsp:cNvPr id="0" name=""/>
        <dsp:cNvSpPr/>
      </dsp:nvSpPr>
      <dsp:spPr>
        <a:xfrm>
          <a:off x="1677104" y="2370222"/>
          <a:ext cx="0" cy="140317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AFD1E1A-C6F1-4BE7-A211-C77D1A23CFFE}">
      <dsp:nvSpPr>
        <dsp:cNvPr id="0" name=""/>
        <dsp:cNvSpPr/>
      </dsp:nvSpPr>
      <dsp:spPr>
        <a:xfrm>
          <a:off x="1633379" y="2325851"/>
          <a:ext cx="88544" cy="88741"/>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AE3BDB-149A-4627-B76C-A001114DB105}">
      <dsp:nvSpPr>
        <dsp:cNvPr id="0" name=""/>
        <dsp:cNvSpPr/>
      </dsp:nvSpPr>
      <dsp:spPr>
        <a:xfrm rot="8100000">
          <a:off x="2928914" y="546630"/>
          <a:ext cx="347834" cy="347834"/>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F38886-BAC9-4052-B651-86EEFF843D0F}">
      <dsp:nvSpPr>
        <dsp:cNvPr id="0" name=""/>
        <dsp:cNvSpPr/>
      </dsp:nvSpPr>
      <dsp:spPr>
        <a:xfrm>
          <a:off x="2967555" y="585271"/>
          <a:ext cx="270551" cy="27055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DFAE403-8453-4276-B27F-FCD9A99D8263}">
      <dsp:nvSpPr>
        <dsp:cNvPr id="0" name=""/>
        <dsp:cNvSpPr/>
      </dsp:nvSpPr>
      <dsp:spPr>
        <a:xfrm>
          <a:off x="3348787" y="967050"/>
          <a:ext cx="2370657" cy="1403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2026</a:t>
          </a:r>
        </a:p>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GIL &amp; Libraries</a:t>
          </a:r>
        </a:p>
      </dsp:txBody>
      <dsp:txXfrm>
        <a:off x="3348787" y="967050"/>
        <a:ext cx="2370657" cy="1403171"/>
      </dsp:txXfrm>
    </dsp:sp>
    <dsp:sp modelId="{46135F49-DFAC-4BF3-84F8-1BA48B75B387}">
      <dsp:nvSpPr>
        <dsp:cNvPr id="0" name=""/>
        <dsp:cNvSpPr/>
      </dsp:nvSpPr>
      <dsp:spPr>
        <a:xfrm>
          <a:off x="3348787" y="474044"/>
          <a:ext cx="2370657" cy="493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solidFill>
                <a:srgbClr val="F2F2F2"/>
              </a:solidFill>
              <a:latin typeface="Avenir Next LT Pro"/>
              <a:ea typeface="+mn-ea"/>
              <a:cs typeface="+mn-cs"/>
            </a:rPr>
            <a:t>Institutional Check-Ins</a:t>
          </a:r>
        </a:p>
      </dsp:txBody>
      <dsp:txXfrm>
        <a:off x="3348787" y="474044"/>
        <a:ext cx="2370657" cy="493006"/>
      </dsp:txXfrm>
    </dsp:sp>
    <dsp:sp modelId="{7D39E74E-DC16-4C2F-9843-9611B07E31F6}">
      <dsp:nvSpPr>
        <dsp:cNvPr id="0" name=""/>
        <dsp:cNvSpPr/>
      </dsp:nvSpPr>
      <dsp:spPr>
        <a:xfrm>
          <a:off x="3102831" y="967050"/>
          <a:ext cx="0" cy="140317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37FF554-A6F0-4AFA-BA6C-BC1E0EE0CF45}">
      <dsp:nvSpPr>
        <dsp:cNvPr id="0" name=""/>
        <dsp:cNvSpPr/>
      </dsp:nvSpPr>
      <dsp:spPr>
        <a:xfrm>
          <a:off x="3059106" y="2325851"/>
          <a:ext cx="88544" cy="88741"/>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743568-47F3-4496-B8A4-E38CE37998D1}">
      <dsp:nvSpPr>
        <dsp:cNvPr id="0" name=""/>
        <dsp:cNvSpPr/>
      </dsp:nvSpPr>
      <dsp:spPr>
        <a:xfrm rot="18900000">
          <a:off x="4354642" y="3845980"/>
          <a:ext cx="347834" cy="347834"/>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EB13E9-1EB5-4EF3-835A-FB1A1261571E}">
      <dsp:nvSpPr>
        <dsp:cNvPr id="0" name=""/>
        <dsp:cNvSpPr/>
      </dsp:nvSpPr>
      <dsp:spPr>
        <a:xfrm>
          <a:off x="4393283" y="3884621"/>
          <a:ext cx="270551" cy="27055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04D0F1F-AFEE-41DF-B861-F1B0BC8CF7E0}">
      <dsp:nvSpPr>
        <dsp:cNvPr id="0" name=""/>
        <dsp:cNvSpPr/>
      </dsp:nvSpPr>
      <dsp:spPr>
        <a:xfrm>
          <a:off x="4774515" y="2370222"/>
          <a:ext cx="2370657" cy="1403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n-US" sz="1200" b="0" kern="1200">
              <a:solidFill>
                <a:srgbClr val="F2F2F2"/>
              </a:solidFill>
              <a:latin typeface="Avenir Next LT Pro"/>
              <a:ea typeface="+mn-ea"/>
              <a:cs typeface="+mn-cs"/>
            </a:rPr>
            <a:t>Summer 2026 – Demo/Training</a:t>
          </a:r>
        </a:p>
        <a:p>
          <a:pPr marL="0" lvl="0" indent="0" algn="l" defTabSz="533400">
            <a:lnSpc>
              <a:spcPct val="90000"/>
            </a:lnSpc>
            <a:spcBef>
              <a:spcPct val="0"/>
            </a:spcBef>
            <a:spcAft>
              <a:spcPct val="35000"/>
            </a:spcAft>
            <a:buNone/>
          </a:pPr>
          <a:r>
            <a:rPr lang="en-US" sz="1200" kern="1200">
              <a:solidFill>
                <a:srgbClr val="F2F2F2"/>
              </a:solidFill>
              <a:latin typeface="Calibri"/>
              <a:ea typeface="Calibri"/>
              <a:cs typeface="Calibri"/>
            </a:rPr>
            <a:t>Fall 2026 – Implementation Decision / Implementation</a:t>
          </a:r>
          <a:endParaRPr lang="en-US" sz="1200" kern="1200">
            <a:solidFill>
              <a:srgbClr val="F2F2F2"/>
            </a:solidFill>
            <a:ea typeface="+mn-ea"/>
            <a:cs typeface="+mn-cs"/>
          </a:endParaRPr>
        </a:p>
        <a:p>
          <a:pPr marL="0" lvl="0" indent="0" algn="l" defTabSz="533400">
            <a:lnSpc>
              <a:spcPct val="90000"/>
            </a:lnSpc>
            <a:spcBef>
              <a:spcPct val="0"/>
            </a:spcBef>
            <a:spcAft>
              <a:spcPct val="35000"/>
            </a:spcAft>
            <a:buNone/>
          </a:pPr>
          <a:r>
            <a:rPr lang="en-US" sz="1200" b="0" kern="1200">
              <a:solidFill>
                <a:srgbClr val="F2F2F2"/>
              </a:solidFill>
              <a:latin typeface="Avenir Next LT Pro"/>
              <a:ea typeface="+mn-ea"/>
              <a:cs typeface="+mn-cs"/>
            </a:rPr>
            <a:t>GIL, Committees, </a:t>
          </a:r>
          <a:r>
            <a:rPr lang="en-US" sz="1200" b="0" kern="1200" err="1">
              <a:solidFill>
                <a:srgbClr val="F2F2F2"/>
              </a:solidFill>
              <a:latin typeface="Avenir Next LT Pro"/>
              <a:ea typeface="+mn-ea"/>
              <a:cs typeface="+mn-cs"/>
            </a:rPr>
            <a:t>ExLibris</a:t>
          </a:r>
          <a:r>
            <a:rPr lang="en-US" sz="1200" b="0" kern="1200">
              <a:solidFill>
                <a:srgbClr val="F2F2F2"/>
              </a:solidFill>
              <a:latin typeface="Avenir Next LT Pro"/>
              <a:ea typeface="+mn-ea"/>
              <a:cs typeface="+mn-cs"/>
            </a:rPr>
            <a:t>, &amp; Libraries</a:t>
          </a:r>
        </a:p>
      </dsp:txBody>
      <dsp:txXfrm>
        <a:off x="4774515" y="2370222"/>
        <a:ext cx="2370657" cy="1403171"/>
      </dsp:txXfrm>
    </dsp:sp>
    <dsp:sp modelId="{99AF7A8E-FB60-411B-BB17-4DA15246F3AD}">
      <dsp:nvSpPr>
        <dsp:cNvPr id="0" name=""/>
        <dsp:cNvSpPr/>
      </dsp:nvSpPr>
      <dsp:spPr>
        <a:xfrm>
          <a:off x="4774515" y="3773394"/>
          <a:ext cx="2370657" cy="493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1" kern="1200">
              <a:solidFill>
                <a:srgbClr val="F2F2F2"/>
              </a:solidFill>
              <a:latin typeface="Avenir Next LT Pro"/>
              <a:ea typeface="+mn-ea"/>
              <a:cs typeface="+mn-cs"/>
            </a:rPr>
            <a:t>Alma </a:t>
          </a:r>
          <a:r>
            <a:rPr lang="en-US" sz="1600" b="1" kern="1200" err="1">
              <a:solidFill>
                <a:srgbClr val="F2F2F2"/>
              </a:solidFill>
              <a:latin typeface="Avenir Next LT Pro"/>
              <a:ea typeface="+mn-ea"/>
              <a:cs typeface="+mn-cs"/>
            </a:rPr>
            <a:t>Specto</a:t>
          </a:r>
          <a:endParaRPr lang="en-US" sz="1600" b="1" kern="1200">
            <a:solidFill>
              <a:srgbClr val="F2F2F2"/>
            </a:solidFill>
            <a:latin typeface="Avenir Next LT Pro"/>
            <a:ea typeface="+mn-ea"/>
            <a:cs typeface="+mn-cs"/>
          </a:endParaRPr>
        </a:p>
      </dsp:txBody>
      <dsp:txXfrm>
        <a:off x="4774515" y="3773394"/>
        <a:ext cx="2370657" cy="493006"/>
      </dsp:txXfrm>
    </dsp:sp>
    <dsp:sp modelId="{FA787832-F7A8-41F3-976E-70C5217A4AFC}">
      <dsp:nvSpPr>
        <dsp:cNvPr id="0" name=""/>
        <dsp:cNvSpPr/>
      </dsp:nvSpPr>
      <dsp:spPr>
        <a:xfrm>
          <a:off x="4528559" y="2370222"/>
          <a:ext cx="0" cy="140317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FBDD368-E5D6-49AD-9902-B51BA01BBFEE}">
      <dsp:nvSpPr>
        <dsp:cNvPr id="0" name=""/>
        <dsp:cNvSpPr/>
      </dsp:nvSpPr>
      <dsp:spPr>
        <a:xfrm>
          <a:off x="4484834" y="2325851"/>
          <a:ext cx="88544" cy="88741"/>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42D4AD-E2AD-466B-8917-7B18C52563DF}">
      <dsp:nvSpPr>
        <dsp:cNvPr id="0" name=""/>
        <dsp:cNvSpPr/>
      </dsp:nvSpPr>
      <dsp:spPr>
        <a:xfrm rot="8100000">
          <a:off x="5780369" y="546630"/>
          <a:ext cx="347834" cy="347834"/>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38BDAE-B564-4C4E-AE09-AA3E57EDF76D}">
      <dsp:nvSpPr>
        <dsp:cNvPr id="0" name=""/>
        <dsp:cNvSpPr/>
      </dsp:nvSpPr>
      <dsp:spPr>
        <a:xfrm>
          <a:off x="5819010" y="585271"/>
          <a:ext cx="270551" cy="27055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CA22ADF-AAB0-4D35-8B9A-6E60725732D4}">
      <dsp:nvSpPr>
        <dsp:cNvPr id="0" name=""/>
        <dsp:cNvSpPr/>
      </dsp:nvSpPr>
      <dsp:spPr>
        <a:xfrm>
          <a:off x="6200242" y="967050"/>
          <a:ext cx="2370657" cy="1403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kern="1200">
              <a:solidFill>
                <a:srgbClr val="000000"/>
              </a:solidFill>
              <a:latin typeface="Avenir Next LT Pro"/>
              <a:ea typeface="+mn-ea"/>
              <a:cs typeface="+mn-cs"/>
            </a:rPr>
            <a:t>Summer 2026 – Demo/Training</a:t>
          </a:r>
        </a:p>
        <a:p>
          <a:pPr marL="0" lvl="0" indent="0" algn="l" defTabSz="533400">
            <a:lnSpc>
              <a:spcPct val="90000"/>
            </a:lnSpc>
            <a:spcBef>
              <a:spcPct val="0"/>
            </a:spcBef>
            <a:spcAft>
              <a:spcPct val="35000"/>
            </a:spcAft>
            <a:buNone/>
          </a:pPr>
          <a:r>
            <a:rPr lang="en-US" sz="1200" kern="1200">
              <a:solidFill>
                <a:srgbClr val="000000"/>
              </a:solidFill>
              <a:latin typeface="Avenir Next LT Pro"/>
              <a:ea typeface="+mn-ea"/>
              <a:cs typeface="+mn-cs"/>
            </a:rPr>
            <a:t>Fall 2026 - Config, Implementation, </a:t>
          </a:r>
        </a:p>
        <a:p>
          <a:pPr marL="0" lvl="0" indent="0" algn="l" defTabSz="533400">
            <a:lnSpc>
              <a:spcPct val="90000"/>
            </a:lnSpc>
            <a:spcBef>
              <a:spcPct val="0"/>
            </a:spcBef>
            <a:spcAft>
              <a:spcPct val="35000"/>
            </a:spcAft>
            <a:buNone/>
          </a:pPr>
          <a:r>
            <a:rPr lang="en-US" sz="1200" b="0" kern="1200">
              <a:solidFill>
                <a:srgbClr val="000000"/>
              </a:solidFill>
              <a:latin typeface="Avenir Next LT Pro"/>
              <a:ea typeface="+mn-ea"/>
              <a:cs typeface="+mn-cs"/>
            </a:rPr>
            <a:t>Jan 2027 - Go Live</a:t>
          </a:r>
          <a:r>
            <a:rPr lang="en-US" sz="1200" kern="1200">
              <a:solidFill>
                <a:srgbClr val="000000"/>
              </a:solidFill>
              <a:latin typeface="Avenir Next LT Pro"/>
              <a:ea typeface="+mn-ea"/>
              <a:cs typeface="+mn-cs"/>
            </a:rPr>
            <a:t> (Phase 1– GE)</a:t>
          </a:r>
          <a:endParaRPr lang="en-US" sz="1200" kern="1200">
            <a:solidFill>
              <a:srgbClr val="000000"/>
            </a:solidFill>
            <a:ea typeface="+mn-ea"/>
            <a:cs typeface="+mn-cs"/>
          </a:endParaRPr>
        </a:p>
        <a:p>
          <a:pPr marL="0" lvl="0" indent="0" algn="l" defTabSz="533400">
            <a:lnSpc>
              <a:spcPct val="90000"/>
            </a:lnSpc>
            <a:spcBef>
              <a:spcPct val="0"/>
            </a:spcBef>
            <a:spcAft>
              <a:spcPct val="35000"/>
            </a:spcAft>
            <a:buNone/>
          </a:pPr>
          <a:r>
            <a:rPr lang="en-US" sz="1200" b="0" kern="1200">
              <a:solidFill>
                <a:srgbClr val="000000"/>
              </a:solidFill>
              <a:latin typeface="Calibri"/>
              <a:ea typeface="Calibri"/>
              <a:cs typeface="Calibri"/>
            </a:rPr>
            <a:t>GIL, Committees, </a:t>
          </a:r>
          <a:r>
            <a:rPr lang="en-US" sz="1200" b="0" kern="1200" err="1">
              <a:solidFill>
                <a:srgbClr val="000000"/>
              </a:solidFill>
              <a:latin typeface="Calibri"/>
              <a:ea typeface="Calibri"/>
              <a:cs typeface="Calibri"/>
            </a:rPr>
            <a:t>ExLibris</a:t>
          </a:r>
          <a:r>
            <a:rPr lang="en-US" sz="1200" b="0" kern="1200">
              <a:solidFill>
                <a:srgbClr val="000000"/>
              </a:solidFill>
              <a:latin typeface="Calibri"/>
              <a:ea typeface="Calibri"/>
              <a:cs typeface="Calibri"/>
            </a:rPr>
            <a:t>, &amp; Libraries</a:t>
          </a:r>
          <a:endParaRPr lang="en-US" sz="1200" b="1" kern="1200">
            <a:solidFill>
              <a:srgbClr val="000000"/>
            </a:solidFill>
            <a:latin typeface="Calibri"/>
            <a:ea typeface="Calibri"/>
            <a:cs typeface="Calibri"/>
          </a:endParaRPr>
        </a:p>
      </dsp:txBody>
      <dsp:txXfrm>
        <a:off x="6200242" y="967050"/>
        <a:ext cx="2370657" cy="1403171"/>
      </dsp:txXfrm>
    </dsp:sp>
    <dsp:sp modelId="{6034CFA1-8433-45C3-BE6A-3A9E0D188824}">
      <dsp:nvSpPr>
        <dsp:cNvPr id="0" name=""/>
        <dsp:cNvSpPr/>
      </dsp:nvSpPr>
      <dsp:spPr>
        <a:xfrm>
          <a:off x="6200242" y="474044"/>
          <a:ext cx="2370657" cy="493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solidFill>
                <a:srgbClr val="000000"/>
              </a:solidFill>
              <a:latin typeface="Avenir Next LT Pro"/>
              <a:ea typeface="+mn-ea"/>
              <a:cs typeface="+mn-cs"/>
            </a:rPr>
            <a:t>Rapido</a:t>
          </a:r>
          <a:endParaRPr lang="en-US" sz="1600" kern="1200">
            <a:solidFill>
              <a:srgbClr val="000000"/>
            </a:solidFill>
            <a:ea typeface="+mn-ea"/>
            <a:cs typeface="+mn-cs"/>
          </a:endParaRPr>
        </a:p>
      </dsp:txBody>
      <dsp:txXfrm>
        <a:off x="6200242" y="474044"/>
        <a:ext cx="2370657" cy="493006"/>
      </dsp:txXfrm>
    </dsp:sp>
    <dsp:sp modelId="{716D27BE-E510-4CBF-A71A-FAD3F6E2E42A}">
      <dsp:nvSpPr>
        <dsp:cNvPr id="0" name=""/>
        <dsp:cNvSpPr/>
      </dsp:nvSpPr>
      <dsp:spPr>
        <a:xfrm>
          <a:off x="5954286" y="967050"/>
          <a:ext cx="0" cy="140317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F99B8B5-FA57-4EB4-95D4-9AFFDB12301D}">
      <dsp:nvSpPr>
        <dsp:cNvPr id="0" name=""/>
        <dsp:cNvSpPr/>
      </dsp:nvSpPr>
      <dsp:spPr>
        <a:xfrm>
          <a:off x="5910561" y="2325851"/>
          <a:ext cx="88544" cy="88741"/>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C5AED5-5345-4BFF-B86F-364B95DCD31B}">
      <dsp:nvSpPr>
        <dsp:cNvPr id="0" name=""/>
        <dsp:cNvSpPr/>
      </dsp:nvSpPr>
      <dsp:spPr>
        <a:xfrm rot="18900000">
          <a:off x="7206097" y="3845980"/>
          <a:ext cx="347834" cy="347834"/>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EE4ED7-6334-49DE-B622-42DAC7398275}">
      <dsp:nvSpPr>
        <dsp:cNvPr id="0" name=""/>
        <dsp:cNvSpPr/>
      </dsp:nvSpPr>
      <dsp:spPr>
        <a:xfrm>
          <a:off x="7244738" y="3884621"/>
          <a:ext cx="270551" cy="27055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99D0987-BEEA-4310-9339-FD04AF48965F}">
      <dsp:nvSpPr>
        <dsp:cNvPr id="0" name=""/>
        <dsp:cNvSpPr/>
      </dsp:nvSpPr>
      <dsp:spPr>
        <a:xfrm>
          <a:off x="7625969" y="2370222"/>
          <a:ext cx="2370657" cy="1403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Summer - Fall 2026 – Demos/Training/Testing</a:t>
          </a:r>
        </a:p>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Spring 2027 – Implementation, Testing</a:t>
          </a:r>
          <a:endParaRPr lang="en-US" sz="1200" kern="1200">
            <a:solidFill>
              <a:srgbClr val="F2F2F2"/>
            </a:solidFill>
            <a:ea typeface="+mn-ea"/>
            <a:cs typeface="+mn-cs"/>
          </a:endParaRPr>
        </a:p>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Summer 2027 – Go Live</a:t>
          </a:r>
        </a:p>
        <a:p>
          <a:pPr marL="0" lvl="0" indent="0" algn="l" defTabSz="533400">
            <a:lnSpc>
              <a:spcPct val="90000"/>
            </a:lnSpc>
            <a:spcBef>
              <a:spcPct val="0"/>
            </a:spcBef>
            <a:spcAft>
              <a:spcPct val="35000"/>
            </a:spcAft>
            <a:buNone/>
          </a:pPr>
          <a:r>
            <a:rPr lang="en-US" sz="1200" kern="1200">
              <a:solidFill>
                <a:srgbClr val="F2F2F2"/>
              </a:solidFill>
              <a:latin typeface="Calibri"/>
              <a:ea typeface="Calibri"/>
              <a:cs typeface="Calibri"/>
            </a:rPr>
            <a:t>GIL, Committees, </a:t>
          </a:r>
          <a:r>
            <a:rPr lang="en-US" sz="1200" kern="1200" err="1">
              <a:solidFill>
                <a:srgbClr val="F2F2F2"/>
              </a:solidFill>
              <a:latin typeface="Calibri"/>
              <a:ea typeface="Calibri"/>
              <a:cs typeface="Calibri"/>
            </a:rPr>
            <a:t>ExLibris</a:t>
          </a:r>
          <a:r>
            <a:rPr lang="en-US" sz="1200" kern="1200">
              <a:solidFill>
                <a:srgbClr val="F2F2F2"/>
              </a:solidFill>
              <a:latin typeface="Calibri"/>
              <a:ea typeface="Calibri"/>
              <a:cs typeface="Calibri"/>
            </a:rPr>
            <a:t>, &amp; Libraries</a:t>
          </a:r>
          <a:endParaRPr lang="en-US" sz="1200" kern="1200" err="1">
            <a:solidFill>
              <a:srgbClr val="F2F2F2"/>
            </a:solidFill>
            <a:latin typeface="Calibri"/>
            <a:ea typeface="Calibri"/>
            <a:cs typeface="Calibri"/>
          </a:endParaRPr>
        </a:p>
      </dsp:txBody>
      <dsp:txXfrm>
        <a:off x="7625969" y="2370222"/>
        <a:ext cx="2370657" cy="1403171"/>
      </dsp:txXfrm>
    </dsp:sp>
    <dsp:sp modelId="{097559C2-1B44-457B-A2A8-A2873584B89E}">
      <dsp:nvSpPr>
        <dsp:cNvPr id="0" name=""/>
        <dsp:cNvSpPr/>
      </dsp:nvSpPr>
      <dsp:spPr>
        <a:xfrm>
          <a:off x="7625969" y="3773394"/>
          <a:ext cx="2370657" cy="493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solidFill>
                <a:srgbClr val="F2F2F2"/>
              </a:solidFill>
              <a:latin typeface="Avenir Next LT Pro"/>
              <a:ea typeface="+mn-ea"/>
              <a:cs typeface="+mn-cs"/>
            </a:rPr>
            <a:t>Primo NDE</a:t>
          </a:r>
        </a:p>
      </dsp:txBody>
      <dsp:txXfrm>
        <a:off x="7625969" y="3773394"/>
        <a:ext cx="2370657" cy="493006"/>
      </dsp:txXfrm>
    </dsp:sp>
    <dsp:sp modelId="{188364FB-33A2-4649-BCDD-6B7FE363E559}">
      <dsp:nvSpPr>
        <dsp:cNvPr id="0" name=""/>
        <dsp:cNvSpPr/>
      </dsp:nvSpPr>
      <dsp:spPr>
        <a:xfrm>
          <a:off x="7380014" y="2370222"/>
          <a:ext cx="0" cy="140317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36C1557-3375-46E3-B889-9C9FBB5E83E3}">
      <dsp:nvSpPr>
        <dsp:cNvPr id="0" name=""/>
        <dsp:cNvSpPr/>
      </dsp:nvSpPr>
      <dsp:spPr>
        <a:xfrm>
          <a:off x="7336289" y="2325851"/>
          <a:ext cx="88544" cy="88741"/>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2EFD34-0B2B-4CE2-A19F-09CAA6D97E42}">
      <dsp:nvSpPr>
        <dsp:cNvPr id="0" name=""/>
        <dsp:cNvSpPr/>
      </dsp:nvSpPr>
      <dsp:spPr>
        <a:xfrm rot="8100000">
          <a:off x="8631824" y="546630"/>
          <a:ext cx="347834" cy="347834"/>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1C19A3-1708-40FB-8013-B6DFB7700256}">
      <dsp:nvSpPr>
        <dsp:cNvPr id="0" name=""/>
        <dsp:cNvSpPr/>
      </dsp:nvSpPr>
      <dsp:spPr>
        <a:xfrm>
          <a:off x="8670465" y="585271"/>
          <a:ext cx="270551" cy="27055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BD2E81F-E42E-4B07-8416-65476F4F1E38}">
      <dsp:nvSpPr>
        <dsp:cNvPr id="0" name=""/>
        <dsp:cNvSpPr/>
      </dsp:nvSpPr>
      <dsp:spPr>
        <a:xfrm>
          <a:off x="9051697" y="967050"/>
          <a:ext cx="2370657" cy="1403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b="0" kern="1200">
              <a:solidFill>
                <a:srgbClr val="F2F2F2"/>
              </a:solidFill>
              <a:latin typeface="Avenir Next LT Pro"/>
              <a:ea typeface="Calibri"/>
              <a:cs typeface="Calibri"/>
            </a:rPr>
            <a:t>2027/2028</a:t>
          </a:r>
        </a:p>
        <a:p>
          <a:pPr marL="0" lvl="0" indent="0" algn="l" defTabSz="533400">
            <a:lnSpc>
              <a:spcPct val="90000"/>
            </a:lnSpc>
            <a:spcBef>
              <a:spcPct val="0"/>
            </a:spcBef>
            <a:spcAft>
              <a:spcPct val="35000"/>
            </a:spcAft>
            <a:buNone/>
          </a:pPr>
          <a:r>
            <a:rPr lang="en-US" sz="1200" b="0" kern="1200">
              <a:solidFill>
                <a:srgbClr val="F2F2F2"/>
              </a:solidFill>
              <a:latin typeface="Avenir Next LT Pro"/>
              <a:ea typeface="Calibri"/>
              <a:cs typeface="Calibri"/>
            </a:rPr>
            <a:t>Rapido Phase 2</a:t>
          </a:r>
        </a:p>
        <a:p>
          <a:pPr marL="0" lvl="0" indent="0" algn="l" defTabSz="533400">
            <a:lnSpc>
              <a:spcPct val="90000"/>
            </a:lnSpc>
            <a:spcBef>
              <a:spcPct val="0"/>
            </a:spcBef>
            <a:spcAft>
              <a:spcPct val="35000"/>
            </a:spcAft>
            <a:buNone/>
          </a:pPr>
          <a:r>
            <a:rPr lang="en-US" sz="1200" b="0" kern="1200">
              <a:solidFill>
                <a:srgbClr val="F2F2F2"/>
              </a:solidFill>
              <a:latin typeface="Avenir Next LT Pro"/>
              <a:ea typeface="Calibri"/>
              <a:cs typeface="Calibri"/>
            </a:rPr>
            <a:t>CDI</a:t>
          </a:r>
          <a:r>
            <a:rPr lang="en-US" sz="1200" kern="1200">
              <a:solidFill>
                <a:srgbClr val="F2F2F2"/>
              </a:solidFill>
              <a:latin typeface="Avenir Next LT Pro"/>
              <a:ea typeface="Calibri"/>
              <a:cs typeface="Calibri"/>
            </a:rPr>
            <a:t>, e-Reserves (possible early imp/planning), etc.</a:t>
          </a:r>
        </a:p>
      </dsp:txBody>
      <dsp:txXfrm>
        <a:off x="9051697" y="967050"/>
        <a:ext cx="2370657" cy="1403171"/>
      </dsp:txXfrm>
    </dsp:sp>
    <dsp:sp modelId="{CD8C69A7-2B0E-4970-80DE-40C8EF62B07E}">
      <dsp:nvSpPr>
        <dsp:cNvPr id="0" name=""/>
        <dsp:cNvSpPr/>
      </dsp:nvSpPr>
      <dsp:spPr>
        <a:xfrm>
          <a:off x="9051697" y="474044"/>
          <a:ext cx="2370657" cy="493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1" kern="1200">
              <a:solidFill>
                <a:srgbClr val="F2F2F2"/>
              </a:solidFill>
              <a:latin typeface="Avenir Next LT Pro"/>
              <a:ea typeface="Calibri"/>
              <a:cs typeface="Calibri"/>
            </a:rPr>
            <a:t>Additional Initiatives</a:t>
          </a:r>
        </a:p>
      </dsp:txBody>
      <dsp:txXfrm>
        <a:off x="9051697" y="474044"/>
        <a:ext cx="2370657" cy="493006"/>
      </dsp:txXfrm>
    </dsp:sp>
    <dsp:sp modelId="{C33F6B93-268B-4E3B-9EC5-17006EDA7F97}">
      <dsp:nvSpPr>
        <dsp:cNvPr id="0" name=""/>
        <dsp:cNvSpPr/>
      </dsp:nvSpPr>
      <dsp:spPr>
        <a:xfrm>
          <a:off x="8805741" y="967050"/>
          <a:ext cx="0" cy="140317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822B49B-F956-4329-8AC4-572A2E3CF757}">
      <dsp:nvSpPr>
        <dsp:cNvPr id="0" name=""/>
        <dsp:cNvSpPr/>
      </dsp:nvSpPr>
      <dsp:spPr>
        <a:xfrm>
          <a:off x="8762016" y="2325851"/>
          <a:ext cx="88544" cy="88741"/>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BEE008-9CE1-4EA9-A48E-2B1DCE59944F}">
      <dsp:nvSpPr>
        <dsp:cNvPr id="0" name=""/>
        <dsp:cNvSpPr/>
      </dsp:nvSpPr>
      <dsp:spPr>
        <a:xfrm>
          <a:off x="0" y="2370222"/>
          <a:ext cx="11427776"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234B5E83-DC25-40FB-B0F6-B61ED80A2C99}">
      <dsp:nvSpPr>
        <dsp:cNvPr id="0" name=""/>
        <dsp:cNvSpPr/>
      </dsp:nvSpPr>
      <dsp:spPr>
        <a:xfrm rot="8100000">
          <a:off x="77459" y="546630"/>
          <a:ext cx="347834" cy="347834"/>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93D026-EF95-40A5-BA9F-0B257709BA3D}">
      <dsp:nvSpPr>
        <dsp:cNvPr id="0" name=""/>
        <dsp:cNvSpPr/>
      </dsp:nvSpPr>
      <dsp:spPr>
        <a:xfrm>
          <a:off x="116101" y="585271"/>
          <a:ext cx="270551" cy="27055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508C35ED-BC36-401E-9993-A6FEA444FFFB}">
      <dsp:nvSpPr>
        <dsp:cNvPr id="0" name=""/>
        <dsp:cNvSpPr/>
      </dsp:nvSpPr>
      <dsp:spPr>
        <a:xfrm>
          <a:off x="497332" y="967050"/>
          <a:ext cx="2370657" cy="1403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2026</a:t>
          </a:r>
          <a:endParaRPr lang="en-US" sz="1200" kern="1200">
            <a:solidFill>
              <a:srgbClr val="F2F2F2"/>
            </a:solidFill>
            <a:ea typeface="+mn-ea"/>
            <a:cs typeface="+mn-cs"/>
          </a:endParaRPr>
        </a:p>
        <a:p>
          <a:pPr marL="0" lvl="0" indent="0" algn="l" defTabSz="533400">
            <a:lnSpc>
              <a:spcPct val="90000"/>
            </a:lnSpc>
            <a:spcBef>
              <a:spcPct val="0"/>
            </a:spcBef>
            <a:spcAft>
              <a:spcPct val="35000"/>
            </a:spcAft>
            <a:buNone/>
          </a:pPr>
          <a:r>
            <a:rPr lang="en-US" sz="1200" b="0" kern="1200">
              <a:solidFill>
                <a:srgbClr val="F2F2F2"/>
              </a:solidFill>
              <a:latin typeface="Avenir Next LT Pro"/>
              <a:ea typeface="+mn-ea"/>
              <a:cs typeface="+mn-cs"/>
            </a:rPr>
            <a:t>GIL &amp; Committees</a:t>
          </a:r>
        </a:p>
      </dsp:txBody>
      <dsp:txXfrm>
        <a:off x="497332" y="967050"/>
        <a:ext cx="2370657" cy="1403171"/>
      </dsp:txXfrm>
    </dsp:sp>
    <dsp:sp modelId="{576E48A2-E700-4E02-9920-5BB42E6CED76}">
      <dsp:nvSpPr>
        <dsp:cNvPr id="0" name=""/>
        <dsp:cNvSpPr/>
      </dsp:nvSpPr>
      <dsp:spPr>
        <a:xfrm>
          <a:off x="497332" y="474044"/>
          <a:ext cx="2370657" cy="493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solidFill>
                <a:srgbClr val="F2F2F2"/>
              </a:solidFill>
              <a:latin typeface="Avenir Next LT Pro"/>
              <a:ea typeface="+mn-ea"/>
              <a:cs typeface="+mn-cs"/>
            </a:rPr>
            <a:t>GIL Documentation Migration</a:t>
          </a:r>
          <a:endParaRPr lang="en-US" sz="1600" kern="1200">
            <a:solidFill>
              <a:srgbClr val="F2F2F2"/>
            </a:solidFill>
            <a:ea typeface="+mn-ea"/>
            <a:cs typeface="+mn-cs"/>
          </a:endParaRPr>
        </a:p>
      </dsp:txBody>
      <dsp:txXfrm>
        <a:off x="497332" y="474044"/>
        <a:ext cx="2370657" cy="493006"/>
      </dsp:txXfrm>
    </dsp:sp>
    <dsp:sp modelId="{CD62CDEE-A2AF-4EDB-8779-9A0079F66EA1}">
      <dsp:nvSpPr>
        <dsp:cNvPr id="0" name=""/>
        <dsp:cNvSpPr/>
      </dsp:nvSpPr>
      <dsp:spPr>
        <a:xfrm>
          <a:off x="251376" y="967050"/>
          <a:ext cx="0" cy="140317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202853D-BC26-4B9C-A57C-6CD6B3C0693B}">
      <dsp:nvSpPr>
        <dsp:cNvPr id="0" name=""/>
        <dsp:cNvSpPr/>
      </dsp:nvSpPr>
      <dsp:spPr>
        <a:xfrm>
          <a:off x="207651" y="2325851"/>
          <a:ext cx="88544" cy="88741"/>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342169-64C7-4063-A9B8-BA0C57B7C294}">
      <dsp:nvSpPr>
        <dsp:cNvPr id="0" name=""/>
        <dsp:cNvSpPr/>
      </dsp:nvSpPr>
      <dsp:spPr>
        <a:xfrm rot="18900000">
          <a:off x="1503187" y="3845980"/>
          <a:ext cx="347834" cy="347834"/>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FC30EE-29D4-4A2A-91E8-7AFD15F5185F}">
      <dsp:nvSpPr>
        <dsp:cNvPr id="0" name=""/>
        <dsp:cNvSpPr/>
      </dsp:nvSpPr>
      <dsp:spPr>
        <a:xfrm>
          <a:off x="1541828" y="3884621"/>
          <a:ext cx="270551" cy="27055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E3DE0AD-672E-4665-A270-2901CE8F681B}">
      <dsp:nvSpPr>
        <dsp:cNvPr id="0" name=""/>
        <dsp:cNvSpPr/>
      </dsp:nvSpPr>
      <dsp:spPr>
        <a:xfrm>
          <a:off x="1923060" y="2370222"/>
          <a:ext cx="2370657" cy="1403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n-US" sz="1200" kern="1200">
              <a:solidFill>
                <a:srgbClr val="F2F2F2"/>
              </a:solidFill>
              <a:latin typeface="Calibri"/>
              <a:ea typeface="Calibri"/>
              <a:cs typeface="Calibri"/>
            </a:rPr>
            <a:t>2026</a:t>
          </a:r>
        </a:p>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Committees, </a:t>
          </a:r>
          <a:r>
            <a:rPr lang="en-US" sz="1200" kern="1200" err="1">
              <a:solidFill>
                <a:srgbClr val="F2F2F2"/>
              </a:solidFill>
              <a:latin typeface="Avenir Next LT Pro"/>
              <a:ea typeface="+mn-ea"/>
              <a:cs typeface="+mn-cs"/>
            </a:rPr>
            <a:t>ExLibris</a:t>
          </a:r>
          <a:r>
            <a:rPr lang="en-US" sz="1200" kern="1200">
              <a:solidFill>
                <a:srgbClr val="F2F2F2"/>
              </a:solidFill>
              <a:latin typeface="Avenir Next LT Pro"/>
              <a:ea typeface="+mn-ea"/>
              <a:cs typeface="+mn-cs"/>
            </a:rPr>
            <a:t>, &amp; GIL</a:t>
          </a:r>
          <a:endParaRPr lang="en-US" sz="1200" kern="1200">
            <a:solidFill>
              <a:srgbClr val="F2F2F2"/>
            </a:solidFill>
            <a:ea typeface="+mn-ea"/>
            <a:cs typeface="+mn-cs"/>
          </a:endParaRPr>
        </a:p>
      </dsp:txBody>
      <dsp:txXfrm>
        <a:off x="1923060" y="2370222"/>
        <a:ext cx="2370657" cy="1403171"/>
      </dsp:txXfrm>
    </dsp:sp>
    <dsp:sp modelId="{28779856-6713-4322-B806-3178F0DE6718}">
      <dsp:nvSpPr>
        <dsp:cNvPr id="0" name=""/>
        <dsp:cNvSpPr/>
      </dsp:nvSpPr>
      <dsp:spPr>
        <a:xfrm>
          <a:off x="1923060" y="3773394"/>
          <a:ext cx="2370657" cy="493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solidFill>
                <a:srgbClr val="F2F2F2"/>
              </a:solidFill>
              <a:latin typeface="Avenir Next LT Pro"/>
              <a:ea typeface="+mn-ea"/>
              <a:cs typeface="+mn-cs"/>
            </a:rPr>
            <a:t>Training Initiatives</a:t>
          </a:r>
        </a:p>
      </dsp:txBody>
      <dsp:txXfrm>
        <a:off x="1923060" y="3773394"/>
        <a:ext cx="2370657" cy="493006"/>
      </dsp:txXfrm>
    </dsp:sp>
    <dsp:sp modelId="{A8AF3C1A-39E2-4983-BD4B-F6567DFCA7FB}">
      <dsp:nvSpPr>
        <dsp:cNvPr id="0" name=""/>
        <dsp:cNvSpPr/>
      </dsp:nvSpPr>
      <dsp:spPr>
        <a:xfrm>
          <a:off x="1677104" y="2370222"/>
          <a:ext cx="0" cy="140317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AFD1E1A-C6F1-4BE7-A211-C77D1A23CFFE}">
      <dsp:nvSpPr>
        <dsp:cNvPr id="0" name=""/>
        <dsp:cNvSpPr/>
      </dsp:nvSpPr>
      <dsp:spPr>
        <a:xfrm>
          <a:off x="1633379" y="2325851"/>
          <a:ext cx="88544" cy="88741"/>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AE3BDB-149A-4627-B76C-A001114DB105}">
      <dsp:nvSpPr>
        <dsp:cNvPr id="0" name=""/>
        <dsp:cNvSpPr/>
      </dsp:nvSpPr>
      <dsp:spPr>
        <a:xfrm rot="8100000">
          <a:off x="2928914" y="546630"/>
          <a:ext cx="347834" cy="347834"/>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F38886-BAC9-4052-B651-86EEFF843D0F}">
      <dsp:nvSpPr>
        <dsp:cNvPr id="0" name=""/>
        <dsp:cNvSpPr/>
      </dsp:nvSpPr>
      <dsp:spPr>
        <a:xfrm>
          <a:off x="2967555" y="585271"/>
          <a:ext cx="270551" cy="27055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DFAE403-8453-4276-B27F-FCD9A99D8263}">
      <dsp:nvSpPr>
        <dsp:cNvPr id="0" name=""/>
        <dsp:cNvSpPr/>
      </dsp:nvSpPr>
      <dsp:spPr>
        <a:xfrm>
          <a:off x="3348787" y="967050"/>
          <a:ext cx="2370657" cy="1403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2026</a:t>
          </a:r>
        </a:p>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GIL &amp; Libraries</a:t>
          </a:r>
        </a:p>
      </dsp:txBody>
      <dsp:txXfrm>
        <a:off x="3348787" y="967050"/>
        <a:ext cx="2370657" cy="1403171"/>
      </dsp:txXfrm>
    </dsp:sp>
    <dsp:sp modelId="{46135F49-DFAC-4BF3-84F8-1BA48B75B387}">
      <dsp:nvSpPr>
        <dsp:cNvPr id="0" name=""/>
        <dsp:cNvSpPr/>
      </dsp:nvSpPr>
      <dsp:spPr>
        <a:xfrm>
          <a:off x="3348787" y="474044"/>
          <a:ext cx="2370657" cy="493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solidFill>
                <a:srgbClr val="F2F2F2"/>
              </a:solidFill>
              <a:latin typeface="Avenir Next LT Pro"/>
              <a:ea typeface="+mn-ea"/>
              <a:cs typeface="+mn-cs"/>
            </a:rPr>
            <a:t>Institutional Check-Ins</a:t>
          </a:r>
        </a:p>
      </dsp:txBody>
      <dsp:txXfrm>
        <a:off x="3348787" y="474044"/>
        <a:ext cx="2370657" cy="493006"/>
      </dsp:txXfrm>
    </dsp:sp>
    <dsp:sp modelId="{7D39E74E-DC16-4C2F-9843-9611B07E31F6}">
      <dsp:nvSpPr>
        <dsp:cNvPr id="0" name=""/>
        <dsp:cNvSpPr/>
      </dsp:nvSpPr>
      <dsp:spPr>
        <a:xfrm>
          <a:off x="3102831" y="967050"/>
          <a:ext cx="0" cy="140317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37FF554-A6F0-4AFA-BA6C-BC1E0EE0CF45}">
      <dsp:nvSpPr>
        <dsp:cNvPr id="0" name=""/>
        <dsp:cNvSpPr/>
      </dsp:nvSpPr>
      <dsp:spPr>
        <a:xfrm>
          <a:off x="3059106" y="2325851"/>
          <a:ext cx="88544" cy="88741"/>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743568-47F3-4496-B8A4-E38CE37998D1}">
      <dsp:nvSpPr>
        <dsp:cNvPr id="0" name=""/>
        <dsp:cNvSpPr/>
      </dsp:nvSpPr>
      <dsp:spPr>
        <a:xfrm rot="18900000">
          <a:off x="4354642" y="3845980"/>
          <a:ext cx="347834" cy="347834"/>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EB13E9-1EB5-4EF3-835A-FB1A1261571E}">
      <dsp:nvSpPr>
        <dsp:cNvPr id="0" name=""/>
        <dsp:cNvSpPr/>
      </dsp:nvSpPr>
      <dsp:spPr>
        <a:xfrm>
          <a:off x="4393283" y="3884621"/>
          <a:ext cx="270551" cy="27055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04D0F1F-AFEE-41DF-B861-F1B0BC8CF7E0}">
      <dsp:nvSpPr>
        <dsp:cNvPr id="0" name=""/>
        <dsp:cNvSpPr/>
      </dsp:nvSpPr>
      <dsp:spPr>
        <a:xfrm>
          <a:off x="4774515" y="2370222"/>
          <a:ext cx="2370657" cy="1403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n-US" sz="1200" b="0" kern="1200">
              <a:solidFill>
                <a:srgbClr val="F2F2F2"/>
              </a:solidFill>
              <a:latin typeface="Avenir Next LT Pro"/>
              <a:ea typeface="+mn-ea"/>
              <a:cs typeface="+mn-cs"/>
            </a:rPr>
            <a:t>Summer 2026 – Demo/Training</a:t>
          </a:r>
        </a:p>
        <a:p>
          <a:pPr marL="0" lvl="0" indent="0" algn="l" defTabSz="533400">
            <a:lnSpc>
              <a:spcPct val="90000"/>
            </a:lnSpc>
            <a:spcBef>
              <a:spcPct val="0"/>
            </a:spcBef>
            <a:spcAft>
              <a:spcPct val="35000"/>
            </a:spcAft>
            <a:buNone/>
          </a:pPr>
          <a:r>
            <a:rPr lang="en-US" sz="1200" kern="1200">
              <a:solidFill>
                <a:srgbClr val="F2F2F2"/>
              </a:solidFill>
              <a:latin typeface="Calibri"/>
              <a:ea typeface="Calibri"/>
              <a:cs typeface="Calibri"/>
            </a:rPr>
            <a:t>Fall 2026 – Implementation Decision / Implementation</a:t>
          </a:r>
          <a:endParaRPr lang="en-US" sz="1200" kern="1200">
            <a:solidFill>
              <a:srgbClr val="F2F2F2"/>
            </a:solidFill>
            <a:ea typeface="+mn-ea"/>
            <a:cs typeface="+mn-cs"/>
          </a:endParaRPr>
        </a:p>
        <a:p>
          <a:pPr marL="0" lvl="0" indent="0" algn="l" defTabSz="533400">
            <a:lnSpc>
              <a:spcPct val="90000"/>
            </a:lnSpc>
            <a:spcBef>
              <a:spcPct val="0"/>
            </a:spcBef>
            <a:spcAft>
              <a:spcPct val="35000"/>
            </a:spcAft>
            <a:buNone/>
          </a:pPr>
          <a:r>
            <a:rPr lang="en-US" sz="1200" b="0" kern="1200">
              <a:solidFill>
                <a:srgbClr val="F2F2F2"/>
              </a:solidFill>
              <a:latin typeface="Avenir Next LT Pro"/>
              <a:ea typeface="+mn-ea"/>
              <a:cs typeface="+mn-cs"/>
            </a:rPr>
            <a:t>GIL, Committees, </a:t>
          </a:r>
          <a:r>
            <a:rPr lang="en-US" sz="1200" b="0" kern="1200" err="1">
              <a:solidFill>
                <a:srgbClr val="F2F2F2"/>
              </a:solidFill>
              <a:latin typeface="Avenir Next LT Pro"/>
              <a:ea typeface="+mn-ea"/>
              <a:cs typeface="+mn-cs"/>
            </a:rPr>
            <a:t>ExLibris</a:t>
          </a:r>
          <a:r>
            <a:rPr lang="en-US" sz="1200" b="0" kern="1200">
              <a:solidFill>
                <a:srgbClr val="F2F2F2"/>
              </a:solidFill>
              <a:latin typeface="Avenir Next LT Pro"/>
              <a:ea typeface="+mn-ea"/>
              <a:cs typeface="+mn-cs"/>
            </a:rPr>
            <a:t>, &amp; Libraries</a:t>
          </a:r>
        </a:p>
      </dsp:txBody>
      <dsp:txXfrm>
        <a:off x="4774515" y="2370222"/>
        <a:ext cx="2370657" cy="1403171"/>
      </dsp:txXfrm>
    </dsp:sp>
    <dsp:sp modelId="{99AF7A8E-FB60-411B-BB17-4DA15246F3AD}">
      <dsp:nvSpPr>
        <dsp:cNvPr id="0" name=""/>
        <dsp:cNvSpPr/>
      </dsp:nvSpPr>
      <dsp:spPr>
        <a:xfrm>
          <a:off x="4774515" y="3773394"/>
          <a:ext cx="2370657" cy="493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1" kern="1200">
              <a:solidFill>
                <a:srgbClr val="F2F2F2"/>
              </a:solidFill>
              <a:latin typeface="Avenir Next LT Pro"/>
              <a:ea typeface="+mn-ea"/>
              <a:cs typeface="+mn-cs"/>
            </a:rPr>
            <a:t>Alma </a:t>
          </a:r>
          <a:r>
            <a:rPr lang="en-US" sz="1600" b="1" kern="1200" err="1">
              <a:solidFill>
                <a:srgbClr val="F2F2F2"/>
              </a:solidFill>
              <a:latin typeface="Avenir Next LT Pro"/>
              <a:ea typeface="+mn-ea"/>
              <a:cs typeface="+mn-cs"/>
            </a:rPr>
            <a:t>Specto</a:t>
          </a:r>
          <a:endParaRPr lang="en-US" sz="1600" b="1" kern="1200">
            <a:solidFill>
              <a:srgbClr val="F2F2F2"/>
            </a:solidFill>
            <a:latin typeface="Avenir Next LT Pro"/>
            <a:ea typeface="+mn-ea"/>
            <a:cs typeface="+mn-cs"/>
          </a:endParaRPr>
        </a:p>
      </dsp:txBody>
      <dsp:txXfrm>
        <a:off x="4774515" y="3773394"/>
        <a:ext cx="2370657" cy="493006"/>
      </dsp:txXfrm>
    </dsp:sp>
    <dsp:sp modelId="{FA787832-F7A8-41F3-976E-70C5217A4AFC}">
      <dsp:nvSpPr>
        <dsp:cNvPr id="0" name=""/>
        <dsp:cNvSpPr/>
      </dsp:nvSpPr>
      <dsp:spPr>
        <a:xfrm>
          <a:off x="4528559" y="2370222"/>
          <a:ext cx="0" cy="140317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FBDD368-E5D6-49AD-9902-B51BA01BBFEE}">
      <dsp:nvSpPr>
        <dsp:cNvPr id="0" name=""/>
        <dsp:cNvSpPr/>
      </dsp:nvSpPr>
      <dsp:spPr>
        <a:xfrm>
          <a:off x="4484834" y="2325851"/>
          <a:ext cx="88544" cy="88741"/>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42D4AD-E2AD-466B-8917-7B18C52563DF}">
      <dsp:nvSpPr>
        <dsp:cNvPr id="0" name=""/>
        <dsp:cNvSpPr/>
      </dsp:nvSpPr>
      <dsp:spPr>
        <a:xfrm rot="8100000">
          <a:off x="5780369" y="546630"/>
          <a:ext cx="347834" cy="347834"/>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38BDAE-B564-4C4E-AE09-AA3E57EDF76D}">
      <dsp:nvSpPr>
        <dsp:cNvPr id="0" name=""/>
        <dsp:cNvSpPr/>
      </dsp:nvSpPr>
      <dsp:spPr>
        <a:xfrm>
          <a:off x="5819010" y="585271"/>
          <a:ext cx="270551" cy="27055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CA22ADF-AAB0-4D35-8B9A-6E60725732D4}">
      <dsp:nvSpPr>
        <dsp:cNvPr id="0" name=""/>
        <dsp:cNvSpPr/>
      </dsp:nvSpPr>
      <dsp:spPr>
        <a:xfrm>
          <a:off x="6200242" y="967050"/>
          <a:ext cx="2370657" cy="1403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Summer 2026 – Demo/Training</a:t>
          </a:r>
        </a:p>
        <a:p>
          <a:pPr marL="0" lvl="0" indent="0" algn="l" defTabSz="533400">
            <a:lnSpc>
              <a:spcPct val="90000"/>
            </a:lnSpc>
            <a:spcBef>
              <a:spcPct val="0"/>
            </a:spcBef>
            <a:spcAft>
              <a:spcPct val="35000"/>
            </a:spcAft>
            <a:buNone/>
          </a:pPr>
          <a:r>
            <a:rPr lang="en-US" sz="1200" kern="1200">
              <a:solidFill>
                <a:srgbClr val="F2F2F2"/>
              </a:solidFill>
              <a:latin typeface="Avenir Next LT Pro"/>
              <a:ea typeface="+mn-ea"/>
              <a:cs typeface="+mn-cs"/>
            </a:rPr>
            <a:t>Fall 2026 - Config, Implementation, </a:t>
          </a:r>
        </a:p>
        <a:p>
          <a:pPr marL="0" lvl="0" indent="0" algn="l" defTabSz="533400">
            <a:lnSpc>
              <a:spcPct val="90000"/>
            </a:lnSpc>
            <a:spcBef>
              <a:spcPct val="0"/>
            </a:spcBef>
            <a:spcAft>
              <a:spcPct val="35000"/>
            </a:spcAft>
            <a:buNone/>
          </a:pPr>
          <a:r>
            <a:rPr lang="en-US" sz="1200" b="0" kern="1200">
              <a:solidFill>
                <a:srgbClr val="F2F2F2"/>
              </a:solidFill>
              <a:latin typeface="Avenir Next LT Pro"/>
              <a:ea typeface="+mn-ea"/>
              <a:cs typeface="+mn-cs"/>
            </a:rPr>
            <a:t>Jan 2027 - Go Live</a:t>
          </a:r>
          <a:r>
            <a:rPr lang="en-US" sz="1200" kern="1200">
              <a:solidFill>
                <a:srgbClr val="F2F2F2"/>
              </a:solidFill>
              <a:latin typeface="Avenir Next LT Pro"/>
              <a:ea typeface="+mn-ea"/>
              <a:cs typeface="+mn-cs"/>
            </a:rPr>
            <a:t> (Phase 1– GE)</a:t>
          </a:r>
          <a:endParaRPr lang="en-US" sz="1200" kern="1200">
            <a:solidFill>
              <a:srgbClr val="F2F2F2"/>
            </a:solidFill>
            <a:ea typeface="+mn-ea"/>
            <a:cs typeface="+mn-cs"/>
          </a:endParaRPr>
        </a:p>
        <a:p>
          <a:pPr marL="0" lvl="0" indent="0" algn="l" defTabSz="533400">
            <a:lnSpc>
              <a:spcPct val="90000"/>
            </a:lnSpc>
            <a:spcBef>
              <a:spcPct val="0"/>
            </a:spcBef>
            <a:spcAft>
              <a:spcPct val="35000"/>
            </a:spcAft>
            <a:buNone/>
          </a:pPr>
          <a:r>
            <a:rPr lang="en-US" sz="1200" b="0" kern="1200">
              <a:solidFill>
                <a:srgbClr val="F2F2F2"/>
              </a:solidFill>
              <a:latin typeface="Calibri"/>
              <a:ea typeface="Calibri"/>
              <a:cs typeface="Calibri"/>
            </a:rPr>
            <a:t>GIL, Committees, </a:t>
          </a:r>
          <a:r>
            <a:rPr lang="en-US" sz="1200" b="0" kern="1200" err="1">
              <a:solidFill>
                <a:srgbClr val="F2F2F2"/>
              </a:solidFill>
              <a:latin typeface="Calibri"/>
              <a:ea typeface="Calibri"/>
              <a:cs typeface="Calibri"/>
            </a:rPr>
            <a:t>ExLibris</a:t>
          </a:r>
          <a:r>
            <a:rPr lang="en-US" sz="1200" b="0" kern="1200">
              <a:solidFill>
                <a:srgbClr val="F2F2F2"/>
              </a:solidFill>
              <a:latin typeface="Calibri"/>
              <a:ea typeface="Calibri"/>
              <a:cs typeface="Calibri"/>
            </a:rPr>
            <a:t>, &amp; Libraries</a:t>
          </a:r>
          <a:endParaRPr lang="en-US" sz="1200" b="1" kern="1200">
            <a:solidFill>
              <a:srgbClr val="F2F2F2"/>
            </a:solidFill>
            <a:latin typeface="Calibri"/>
            <a:ea typeface="Calibri"/>
            <a:cs typeface="Calibri"/>
          </a:endParaRPr>
        </a:p>
      </dsp:txBody>
      <dsp:txXfrm>
        <a:off x="6200242" y="967050"/>
        <a:ext cx="2370657" cy="1403171"/>
      </dsp:txXfrm>
    </dsp:sp>
    <dsp:sp modelId="{6034CFA1-8433-45C3-BE6A-3A9E0D188824}">
      <dsp:nvSpPr>
        <dsp:cNvPr id="0" name=""/>
        <dsp:cNvSpPr/>
      </dsp:nvSpPr>
      <dsp:spPr>
        <a:xfrm>
          <a:off x="6200242" y="474044"/>
          <a:ext cx="2370657" cy="493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solidFill>
                <a:srgbClr val="F2F2F2"/>
              </a:solidFill>
              <a:latin typeface="Avenir Next LT Pro"/>
              <a:ea typeface="+mn-ea"/>
              <a:cs typeface="+mn-cs"/>
            </a:rPr>
            <a:t>Rapido</a:t>
          </a:r>
          <a:endParaRPr lang="en-US" sz="1600" kern="1200">
            <a:solidFill>
              <a:srgbClr val="F2F2F2"/>
            </a:solidFill>
            <a:ea typeface="+mn-ea"/>
            <a:cs typeface="+mn-cs"/>
          </a:endParaRPr>
        </a:p>
      </dsp:txBody>
      <dsp:txXfrm>
        <a:off x="6200242" y="474044"/>
        <a:ext cx="2370657" cy="493006"/>
      </dsp:txXfrm>
    </dsp:sp>
    <dsp:sp modelId="{716D27BE-E510-4CBF-A71A-FAD3F6E2E42A}">
      <dsp:nvSpPr>
        <dsp:cNvPr id="0" name=""/>
        <dsp:cNvSpPr/>
      </dsp:nvSpPr>
      <dsp:spPr>
        <a:xfrm>
          <a:off x="5954286" y="967050"/>
          <a:ext cx="0" cy="140317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F99B8B5-FA57-4EB4-95D4-9AFFDB12301D}">
      <dsp:nvSpPr>
        <dsp:cNvPr id="0" name=""/>
        <dsp:cNvSpPr/>
      </dsp:nvSpPr>
      <dsp:spPr>
        <a:xfrm>
          <a:off x="5910561" y="2325851"/>
          <a:ext cx="88544" cy="88741"/>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C5AED5-5345-4BFF-B86F-364B95DCD31B}">
      <dsp:nvSpPr>
        <dsp:cNvPr id="0" name=""/>
        <dsp:cNvSpPr/>
      </dsp:nvSpPr>
      <dsp:spPr>
        <a:xfrm rot="18900000">
          <a:off x="7206097" y="3845980"/>
          <a:ext cx="347834" cy="347834"/>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EE4ED7-6334-49DE-B622-42DAC7398275}">
      <dsp:nvSpPr>
        <dsp:cNvPr id="0" name=""/>
        <dsp:cNvSpPr/>
      </dsp:nvSpPr>
      <dsp:spPr>
        <a:xfrm>
          <a:off x="7244738" y="3884621"/>
          <a:ext cx="270551" cy="27055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99D0987-BEEA-4310-9339-FD04AF48965F}">
      <dsp:nvSpPr>
        <dsp:cNvPr id="0" name=""/>
        <dsp:cNvSpPr/>
      </dsp:nvSpPr>
      <dsp:spPr>
        <a:xfrm>
          <a:off x="7625969" y="2370222"/>
          <a:ext cx="2370657" cy="1403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0" rIns="0" bIns="76200" numCol="1" spcCol="1270" anchor="b" anchorCtr="0">
          <a:noAutofit/>
        </a:bodyPr>
        <a:lstStyle/>
        <a:p>
          <a:pPr marL="0" lvl="0" indent="0" algn="l" defTabSz="533400">
            <a:lnSpc>
              <a:spcPct val="90000"/>
            </a:lnSpc>
            <a:spcBef>
              <a:spcPct val="0"/>
            </a:spcBef>
            <a:spcAft>
              <a:spcPct val="35000"/>
            </a:spcAft>
            <a:buNone/>
          </a:pPr>
          <a:r>
            <a:rPr lang="en-US" sz="1200" kern="1200">
              <a:solidFill>
                <a:srgbClr val="000000"/>
              </a:solidFill>
              <a:latin typeface="Avenir Next LT Pro"/>
              <a:ea typeface="+mn-ea"/>
              <a:cs typeface="+mn-cs"/>
            </a:rPr>
            <a:t>Summer - Fall 2026 – Demos/Training/Testing</a:t>
          </a:r>
        </a:p>
        <a:p>
          <a:pPr marL="0" lvl="0" indent="0" algn="l" defTabSz="533400">
            <a:lnSpc>
              <a:spcPct val="90000"/>
            </a:lnSpc>
            <a:spcBef>
              <a:spcPct val="0"/>
            </a:spcBef>
            <a:spcAft>
              <a:spcPct val="35000"/>
            </a:spcAft>
            <a:buNone/>
          </a:pPr>
          <a:r>
            <a:rPr lang="en-US" sz="1200" kern="1200">
              <a:solidFill>
                <a:srgbClr val="000000"/>
              </a:solidFill>
              <a:latin typeface="Avenir Next LT Pro"/>
              <a:ea typeface="+mn-ea"/>
              <a:cs typeface="+mn-cs"/>
            </a:rPr>
            <a:t>Spring 2027 – Implementation, Testing</a:t>
          </a:r>
          <a:endParaRPr lang="en-US" sz="1200" kern="1200">
            <a:solidFill>
              <a:srgbClr val="000000"/>
            </a:solidFill>
            <a:ea typeface="+mn-ea"/>
            <a:cs typeface="+mn-cs"/>
          </a:endParaRPr>
        </a:p>
        <a:p>
          <a:pPr marL="0" lvl="0" indent="0" algn="l" defTabSz="533400">
            <a:lnSpc>
              <a:spcPct val="90000"/>
            </a:lnSpc>
            <a:spcBef>
              <a:spcPct val="0"/>
            </a:spcBef>
            <a:spcAft>
              <a:spcPct val="35000"/>
            </a:spcAft>
            <a:buNone/>
          </a:pPr>
          <a:r>
            <a:rPr lang="en-US" sz="1200" kern="1200">
              <a:solidFill>
                <a:srgbClr val="000000"/>
              </a:solidFill>
              <a:latin typeface="Avenir Next LT Pro"/>
              <a:ea typeface="+mn-ea"/>
              <a:cs typeface="+mn-cs"/>
            </a:rPr>
            <a:t>Summer 2027 – Go Live</a:t>
          </a:r>
        </a:p>
        <a:p>
          <a:pPr marL="0" lvl="0" indent="0" algn="l" defTabSz="533400">
            <a:lnSpc>
              <a:spcPct val="90000"/>
            </a:lnSpc>
            <a:spcBef>
              <a:spcPct val="0"/>
            </a:spcBef>
            <a:spcAft>
              <a:spcPct val="35000"/>
            </a:spcAft>
            <a:buNone/>
          </a:pPr>
          <a:r>
            <a:rPr lang="en-US" sz="1200" kern="1200">
              <a:solidFill>
                <a:srgbClr val="000000"/>
              </a:solidFill>
              <a:latin typeface="Calibri"/>
              <a:ea typeface="Calibri"/>
              <a:cs typeface="Calibri"/>
            </a:rPr>
            <a:t>GIL, Committees, </a:t>
          </a:r>
          <a:r>
            <a:rPr lang="en-US" sz="1200" kern="1200" err="1">
              <a:solidFill>
                <a:srgbClr val="000000"/>
              </a:solidFill>
              <a:latin typeface="Calibri"/>
              <a:ea typeface="Calibri"/>
              <a:cs typeface="Calibri"/>
            </a:rPr>
            <a:t>ExLibris</a:t>
          </a:r>
          <a:r>
            <a:rPr lang="en-US" sz="1200" kern="1200">
              <a:solidFill>
                <a:srgbClr val="000000"/>
              </a:solidFill>
              <a:latin typeface="Calibri"/>
              <a:ea typeface="Calibri"/>
              <a:cs typeface="Calibri"/>
            </a:rPr>
            <a:t>, &amp; Libraries</a:t>
          </a:r>
          <a:endParaRPr lang="en-US" sz="1200" kern="1200" err="1">
            <a:solidFill>
              <a:srgbClr val="000000"/>
            </a:solidFill>
            <a:latin typeface="Calibri"/>
            <a:ea typeface="Calibri"/>
            <a:cs typeface="Calibri"/>
          </a:endParaRPr>
        </a:p>
      </dsp:txBody>
      <dsp:txXfrm>
        <a:off x="7625969" y="2370222"/>
        <a:ext cx="2370657" cy="1403171"/>
      </dsp:txXfrm>
    </dsp:sp>
    <dsp:sp modelId="{097559C2-1B44-457B-A2A8-A2873584B89E}">
      <dsp:nvSpPr>
        <dsp:cNvPr id="0" name=""/>
        <dsp:cNvSpPr/>
      </dsp:nvSpPr>
      <dsp:spPr>
        <a:xfrm>
          <a:off x="7625969" y="3773394"/>
          <a:ext cx="2370657" cy="493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a:solidFill>
                <a:srgbClr val="000000"/>
              </a:solidFill>
              <a:latin typeface="Avenir Next LT Pro"/>
              <a:ea typeface="+mn-ea"/>
              <a:cs typeface="+mn-cs"/>
            </a:rPr>
            <a:t>Primo NDE</a:t>
          </a:r>
        </a:p>
      </dsp:txBody>
      <dsp:txXfrm>
        <a:off x="7625969" y="3773394"/>
        <a:ext cx="2370657" cy="493006"/>
      </dsp:txXfrm>
    </dsp:sp>
    <dsp:sp modelId="{188364FB-33A2-4649-BCDD-6B7FE363E559}">
      <dsp:nvSpPr>
        <dsp:cNvPr id="0" name=""/>
        <dsp:cNvSpPr/>
      </dsp:nvSpPr>
      <dsp:spPr>
        <a:xfrm>
          <a:off x="7380014" y="2370222"/>
          <a:ext cx="0" cy="140317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36C1557-3375-46E3-B889-9C9FBB5E83E3}">
      <dsp:nvSpPr>
        <dsp:cNvPr id="0" name=""/>
        <dsp:cNvSpPr/>
      </dsp:nvSpPr>
      <dsp:spPr>
        <a:xfrm>
          <a:off x="7336289" y="2325851"/>
          <a:ext cx="88544" cy="88741"/>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2EFD34-0B2B-4CE2-A19F-09CAA6D97E42}">
      <dsp:nvSpPr>
        <dsp:cNvPr id="0" name=""/>
        <dsp:cNvSpPr/>
      </dsp:nvSpPr>
      <dsp:spPr>
        <a:xfrm rot="8100000">
          <a:off x="8631824" y="546630"/>
          <a:ext cx="347834" cy="347834"/>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1C19A3-1708-40FB-8013-B6DFB7700256}">
      <dsp:nvSpPr>
        <dsp:cNvPr id="0" name=""/>
        <dsp:cNvSpPr/>
      </dsp:nvSpPr>
      <dsp:spPr>
        <a:xfrm>
          <a:off x="8670465" y="585271"/>
          <a:ext cx="270551" cy="270551"/>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BD2E81F-E42E-4B07-8416-65476F4F1E38}">
      <dsp:nvSpPr>
        <dsp:cNvPr id="0" name=""/>
        <dsp:cNvSpPr/>
      </dsp:nvSpPr>
      <dsp:spPr>
        <a:xfrm>
          <a:off x="9051697" y="967050"/>
          <a:ext cx="2370657" cy="1403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76200" bIns="114300" numCol="1" spcCol="1270" anchor="t" anchorCtr="0">
          <a:noAutofit/>
        </a:bodyPr>
        <a:lstStyle/>
        <a:p>
          <a:pPr marL="0" lvl="0" indent="0" algn="l" defTabSz="533400">
            <a:lnSpc>
              <a:spcPct val="90000"/>
            </a:lnSpc>
            <a:spcBef>
              <a:spcPct val="0"/>
            </a:spcBef>
            <a:spcAft>
              <a:spcPct val="35000"/>
            </a:spcAft>
            <a:buNone/>
          </a:pPr>
          <a:r>
            <a:rPr lang="en-US" sz="1200" b="0" kern="1200">
              <a:solidFill>
                <a:srgbClr val="F2F2F2"/>
              </a:solidFill>
              <a:latin typeface="Avenir Next LT Pro"/>
              <a:ea typeface="Calibri"/>
              <a:cs typeface="Calibri"/>
            </a:rPr>
            <a:t>2027/2028</a:t>
          </a:r>
        </a:p>
        <a:p>
          <a:pPr marL="0" lvl="0" indent="0" algn="l" defTabSz="533400">
            <a:lnSpc>
              <a:spcPct val="90000"/>
            </a:lnSpc>
            <a:spcBef>
              <a:spcPct val="0"/>
            </a:spcBef>
            <a:spcAft>
              <a:spcPct val="35000"/>
            </a:spcAft>
            <a:buNone/>
          </a:pPr>
          <a:r>
            <a:rPr lang="en-US" sz="1200" b="0" kern="1200">
              <a:solidFill>
                <a:srgbClr val="F2F2F2"/>
              </a:solidFill>
              <a:latin typeface="Avenir Next LT Pro"/>
              <a:ea typeface="Calibri"/>
              <a:cs typeface="Calibri"/>
            </a:rPr>
            <a:t>Rapido Phase 2</a:t>
          </a:r>
        </a:p>
        <a:p>
          <a:pPr marL="0" lvl="0" indent="0" algn="l" defTabSz="533400">
            <a:lnSpc>
              <a:spcPct val="90000"/>
            </a:lnSpc>
            <a:spcBef>
              <a:spcPct val="0"/>
            </a:spcBef>
            <a:spcAft>
              <a:spcPct val="35000"/>
            </a:spcAft>
            <a:buNone/>
          </a:pPr>
          <a:r>
            <a:rPr lang="en-US" sz="1200" b="0" kern="1200">
              <a:solidFill>
                <a:srgbClr val="F2F2F2"/>
              </a:solidFill>
              <a:latin typeface="Avenir Next LT Pro"/>
              <a:ea typeface="Calibri"/>
              <a:cs typeface="Calibri"/>
            </a:rPr>
            <a:t>CDI</a:t>
          </a:r>
          <a:r>
            <a:rPr lang="en-US" sz="1200" kern="1200">
              <a:solidFill>
                <a:srgbClr val="F2F2F2"/>
              </a:solidFill>
              <a:latin typeface="Avenir Next LT Pro"/>
              <a:ea typeface="Calibri"/>
              <a:cs typeface="Calibri"/>
            </a:rPr>
            <a:t>, e-Reserves (possible early imp/planning), etc.</a:t>
          </a:r>
        </a:p>
      </dsp:txBody>
      <dsp:txXfrm>
        <a:off x="9051697" y="967050"/>
        <a:ext cx="2370657" cy="1403171"/>
      </dsp:txXfrm>
    </dsp:sp>
    <dsp:sp modelId="{CD8C69A7-2B0E-4970-80DE-40C8EF62B07E}">
      <dsp:nvSpPr>
        <dsp:cNvPr id="0" name=""/>
        <dsp:cNvSpPr/>
      </dsp:nvSpPr>
      <dsp:spPr>
        <a:xfrm>
          <a:off x="9051697" y="474044"/>
          <a:ext cx="2370657" cy="493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b="1" kern="1200">
              <a:solidFill>
                <a:srgbClr val="F2F2F2"/>
              </a:solidFill>
              <a:latin typeface="Avenir Next LT Pro"/>
              <a:ea typeface="Calibri"/>
              <a:cs typeface="Calibri"/>
            </a:rPr>
            <a:t>Additional Initiatives</a:t>
          </a:r>
        </a:p>
      </dsp:txBody>
      <dsp:txXfrm>
        <a:off x="9051697" y="474044"/>
        <a:ext cx="2370657" cy="493006"/>
      </dsp:txXfrm>
    </dsp:sp>
    <dsp:sp modelId="{C33F6B93-268B-4E3B-9EC5-17006EDA7F97}">
      <dsp:nvSpPr>
        <dsp:cNvPr id="0" name=""/>
        <dsp:cNvSpPr/>
      </dsp:nvSpPr>
      <dsp:spPr>
        <a:xfrm>
          <a:off x="8805741" y="967050"/>
          <a:ext cx="0" cy="1403171"/>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822B49B-F956-4329-8AC4-572A2E3CF757}">
      <dsp:nvSpPr>
        <dsp:cNvPr id="0" name=""/>
        <dsp:cNvSpPr/>
      </dsp:nvSpPr>
      <dsp:spPr>
        <a:xfrm>
          <a:off x="8762016" y="2325851"/>
          <a:ext cx="88544" cy="88741"/>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4.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5AA87B-E52F-4839-9051-0A298C7CE3C1}" type="datetimeFigureOut">
              <a:rPr lang="en-US" smtClean="0"/>
              <a:t>5/15/2026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628B91-AAA4-4C6F-9037-6EFE50C59DD0}" type="slidenum">
              <a:rPr lang="en-US" smtClean="0"/>
              <a:t>‹#›</a:t>
            </a:fld>
            <a:endParaRPr lang="en-US"/>
          </a:p>
        </p:txBody>
      </p:sp>
    </p:spTree>
    <p:extLst>
      <p:ext uri="{BB962C8B-B14F-4D97-AF65-F5344CB8AC3E}">
        <p14:creationId xmlns:p14="http://schemas.microsoft.com/office/powerpoint/2010/main" val="2821593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Today I'm going to talk about some best practices for importing MARC records into Alma that we've established over the years. I won't be covering every aspect of import profiles; just a few key components.</a:t>
            </a:r>
          </a:p>
        </p:txBody>
      </p:sp>
      <p:sp>
        <p:nvSpPr>
          <p:cNvPr id="4" name="Slide Number Placeholder 3"/>
          <p:cNvSpPr>
            <a:spLocks noGrp="1"/>
          </p:cNvSpPr>
          <p:nvPr>
            <p:ph type="sldNum" sz="quarter" idx="5"/>
          </p:nvPr>
        </p:nvSpPr>
        <p:spPr/>
        <p:txBody>
          <a:bodyPr/>
          <a:lstStyle/>
          <a:p>
            <a:fld id="{93628B91-AAA4-4C6F-9037-6EFE50C59DD0}" type="slidenum">
              <a:rPr lang="en-US" smtClean="0"/>
              <a:t>3</a:t>
            </a:fld>
            <a:endParaRPr lang="en-US"/>
          </a:p>
        </p:txBody>
      </p:sp>
    </p:spTree>
    <p:extLst>
      <p:ext uri="{BB962C8B-B14F-4D97-AF65-F5344CB8AC3E}">
        <p14:creationId xmlns:p14="http://schemas.microsoft.com/office/powerpoint/2010/main" val="1398876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most important thing about importing records is to know your data</a:t>
            </a:r>
          </a:p>
        </p:txBody>
      </p:sp>
      <p:sp>
        <p:nvSpPr>
          <p:cNvPr id="4" name="Slide Number Placeholder 3"/>
          <p:cNvSpPr>
            <a:spLocks noGrp="1"/>
          </p:cNvSpPr>
          <p:nvPr>
            <p:ph type="sldNum" sz="quarter" idx="5"/>
          </p:nvPr>
        </p:nvSpPr>
        <p:spPr/>
        <p:txBody>
          <a:bodyPr/>
          <a:lstStyle/>
          <a:p>
            <a:fld id="{93628B91-AAA4-4C6F-9037-6EFE50C59DD0}" type="slidenum">
              <a:rPr lang="en-US" smtClean="0"/>
              <a:t>4</a:t>
            </a:fld>
            <a:endParaRPr lang="en-US"/>
          </a:p>
        </p:txBody>
      </p:sp>
    </p:spTree>
    <p:extLst>
      <p:ext uri="{BB962C8B-B14F-4D97-AF65-F5344CB8AC3E}">
        <p14:creationId xmlns:p14="http://schemas.microsoft.com/office/powerpoint/2010/main" val="2248061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71C40-0E8B-18C8-2BA6-E8BFA7F2FA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49B33A-D101-2DF4-4F37-1594347A2D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F0D66C-46D1-A54E-3C0D-DE084D3F7060}"/>
              </a:ext>
            </a:extLst>
          </p:cNvPr>
          <p:cNvSpPr>
            <a:spLocks noGrp="1"/>
          </p:cNvSpPr>
          <p:nvPr>
            <p:ph type="body" idx="1"/>
          </p:nvPr>
        </p:nvSpPr>
        <p:spPr/>
        <p:txBody>
          <a:bodyPr/>
          <a:lstStyle/>
          <a:p>
            <a:r>
              <a:rPr lang="en-US"/>
              <a:t>All of these considerations will affect your choices when setting up an import profile, and understanding the data you're bringing in will help you avoid bad overlays or duplication.</a:t>
            </a:r>
          </a:p>
          <a:p>
            <a:r>
              <a:rPr lang="en-US"/>
              <a:t>Alma provides a lot of options for importing and matching records, and a lot of opportunities to cause trouble in our shared catalog. Let's look at a few key parts of the import profile.</a:t>
            </a:r>
          </a:p>
        </p:txBody>
      </p:sp>
      <p:sp>
        <p:nvSpPr>
          <p:cNvPr id="4" name="Slide Number Placeholder 3">
            <a:extLst>
              <a:ext uri="{FF2B5EF4-FFF2-40B4-BE49-F238E27FC236}">
                <a16:creationId xmlns:a16="http://schemas.microsoft.com/office/drawing/2014/main" id="{331644A8-1321-04BA-D4C0-4ED2C3FF000F}"/>
              </a:ext>
            </a:extLst>
          </p:cNvPr>
          <p:cNvSpPr>
            <a:spLocks noGrp="1"/>
          </p:cNvSpPr>
          <p:nvPr>
            <p:ph type="sldNum" sz="quarter" idx="5"/>
          </p:nvPr>
        </p:nvSpPr>
        <p:spPr/>
        <p:txBody>
          <a:bodyPr/>
          <a:lstStyle/>
          <a:p>
            <a:fld id="{93628B91-AAA4-4C6F-9037-6EFE50C59DD0}" type="slidenum">
              <a:rPr lang="en-US" smtClean="0"/>
              <a:t>5</a:t>
            </a:fld>
            <a:endParaRPr lang="en-US"/>
          </a:p>
        </p:txBody>
      </p:sp>
    </p:spTree>
    <p:extLst>
      <p:ext uri="{BB962C8B-B14F-4D97-AF65-F5344CB8AC3E}">
        <p14:creationId xmlns:p14="http://schemas.microsoft.com/office/powerpoint/2010/main" val="3852129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physical source format, you're likely going to be using a MARC binary or XML file for bibliographic records. You can use the Excel or delimited text options to create bibs, but these are really for special cases like equipment records or adding item records in batches.</a:t>
            </a:r>
          </a:p>
          <a:p>
            <a:r>
              <a:rPr lang="en-US"/>
              <a:t> </a:t>
            </a:r>
          </a:p>
          <a:p>
            <a:r>
              <a:rPr lang="en-US"/>
              <a:t>If you're importing a binary MARC file, you will need to set the encoding format, and this is where you really need to know what you're importing. BIG5 and GBK are for records cataloged in Traditional or Simplified Chinese, which we won't need. You'll need to be able to tell the difference between records with UTF-8 or ISO8859_1 (MARC-8) encoding.</a:t>
            </a:r>
          </a:p>
        </p:txBody>
      </p:sp>
      <p:sp>
        <p:nvSpPr>
          <p:cNvPr id="4" name="Slide Number Placeholder 3"/>
          <p:cNvSpPr>
            <a:spLocks noGrp="1"/>
          </p:cNvSpPr>
          <p:nvPr>
            <p:ph type="sldNum" sz="quarter" idx="5"/>
          </p:nvPr>
        </p:nvSpPr>
        <p:spPr/>
        <p:txBody>
          <a:bodyPr/>
          <a:lstStyle/>
          <a:p>
            <a:fld id="{93628B91-AAA4-4C6F-9037-6EFE50C59DD0}" type="slidenum">
              <a:rPr lang="en-US" smtClean="0"/>
              <a:t>8</a:t>
            </a:fld>
            <a:endParaRPr lang="en-US"/>
          </a:p>
        </p:txBody>
      </p:sp>
    </p:spTree>
    <p:extLst>
      <p:ext uri="{BB962C8B-B14F-4D97-AF65-F5344CB8AC3E}">
        <p14:creationId xmlns:p14="http://schemas.microsoft.com/office/powerpoint/2010/main" val="3110267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mis-match in encoding can show up as a broken copyright symbol,</a:t>
            </a:r>
          </a:p>
        </p:txBody>
      </p:sp>
      <p:sp>
        <p:nvSpPr>
          <p:cNvPr id="4" name="Slide Number Placeholder 3"/>
          <p:cNvSpPr>
            <a:spLocks noGrp="1"/>
          </p:cNvSpPr>
          <p:nvPr>
            <p:ph type="sldNum" sz="quarter" idx="5"/>
          </p:nvPr>
        </p:nvSpPr>
        <p:spPr/>
        <p:txBody>
          <a:bodyPr/>
          <a:lstStyle/>
          <a:p>
            <a:fld id="{93628B91-AAA4-4C6F-9037-6EFE50C59DD0}" type="slidenum">
              <a:rPr lang="en-US" smtClean="0"/>
              <a:t>9</a:t>
            </a:fld>
            <a:endParaRPr lang="en-US"/>
          </a:p>
        </p:txBody>
      </p:sp>
    </p:spTree>
    <p:extLst>
      <p:ext uri="{BB962C8B-B14F-4D97-AF65-F5344CB8AC3E}">
        <p14:creationId xmlns:p14="http://schemas.microsoft.com/office/powerpoint/2010/main" val="2448248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or diacritical markings,</a:t>
            </a:r>
          </a:p>
        </p:txBody>
      </p:sp>
      <p:sp>
        <p:nvSpPr>
          <p:cNvPr id="4" name="Slide Number Placeholder 3"/>
          <p:cNvSpPr>
            <a:spLocks noGrp="1"/>
          </p:cNvSpPr>
          <p:nvPr>
            <p:ph type="sldNum" sz="quarter" idx="5"/>
          </p:nvPr>
        </p:nvSpPr>
        <p:spPr/>
        <p:txBody>
          <a:bodyPr/>
          <a:lstStyle/>
          <a:p>
            <a:fld id="{93628B91-AAA4-4C6F-9037-6EFE50C59DD0}" type="slidenum">
              <a:rPr lang="en-US" smtClean="0"/>
              <a:t>10</a:t>
            </a:fld>
            <a:endParaRPr lang="en-US"/>
          </a:p>
        </p:txBody>
      </p:sp>
    </p:spTree>
    <p:extLst>
      <p:ext uri="{BB962C8B-B14F-4D97-AF65-F5344CB8AC3E}">
        <p14:creationId xmlns:p14="http://schemas.microsoft.com/office/powerpoint/2010/main" val="1683165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or non-Latin characters getting mis-mapped.</a:t>
            </a:r>
          </a:p>
        </p:txBody>
      </p:sp>
      <p:sp>
        <p:nvSpPr>
          <p:cNvPr id="4" name="Slide Number Placeholder 3"/>
          <p:cNvSpPr>
            <a:spLocks noGrp="1"/>
          </p:cNvSpPr>
          <p:nvPr>
            <p:ph type="sldNum" sz="quarter" idx="5"/>
          </p:nvPr>
        </p:nvSpPr>
        <p:spPr/>
        <p:txBody>
          <a:bodyPr/>
          <a:lstStyle/>
          <a:p>
            <a:fld id="{93628B91-AAA4-4C6F-9037-6EFE50C59DD0}" type="slidenum">
              <a:rPr lang="en-US" smtClean="0"/>
              <a:t>11</a:t>
            </a:fld>
            <a:endParaRPr lang="en-US"/>
          </a:p>
        </p:txBody>
      </p:sp>
    </p:spTree>
    <p:extLst>
      <p:ext uri="{BB962C8B-B14F-4D97-AF65-F5344CB8AC3E}">
        <p14:creationId xmlns:p14="http://schemas.microsoft.com/office/powerpoint/2010/main" val="19115893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the vendor didn't tell you what character set the records use, you will need to do some sleuthing.</a:t>
            </a:r>
          </a:p>
        </p:txBody>
      </p:sp>
      <p:sp>
        <p:nvSpPr>
          <p:cNvPr id="4" name="Slide Number Placeholder 3"/>
          <p:cNvSpPr>
            <a:spLocks noGrp="1"/>
          </p:cNvSpPr>
          <p:nvPr>
            <p:ph type="sldNum" sz="quarter" idx="5"/>
          </p:nvPr>
        </p:nvSpPr>
        <p:spPr/>
        <p:txBody>
          <a:bodyPr/>
          <a:lstStyle/>
          <a:p>
            <a:fld id="{93628B91-AAA4-4C6F-9037-6EFE50C59DD0}" type="slidenum">
              <a:rPr lang="en-US" smtClean="0"/>
              <a:t>12</a:t>
            </a:fld>
            <a:endParaRPr lang="en-US"/>
          </a:p>
        </p:txBody>
      </p:sp>
    </p:spTree>
    <p:extLst>
      <p:ext uri="{BB962C8B-B14F-4D97-AF65-F5344CB8AC3E}">
        <p14:creationId xmlns:p14="http://schemas.microsoft.com/office/powerpoint/2010/main" val="3391989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Taking a quick detour, if you're importing from OCLC </a:t>
            </a:r>
            <a:r>
              <a:rPr lang="en-US" err="1"/>
              <a:t>Connexion</a:t>
            </a:r>
            <a:r>
              <a:rPr lang="en-US"/>
              <a:t> or </a:t>
            </a:r>
            <a:r>
              <a:rPr lang="en-US" err="1"/>
              <a:t>WorldShare</a:t>
            </a:r>
            <a:r>
              <a:rPr lang="en-US"/>
              <a:t>, check to make sure your client's export settings are set correctly: </a:t>
            </a:r>
            <a:r>
              <a:rPr lang="en-US" err="1"/>
              <a:t>Connexion</a:t>
            </a:r>
            <a:r>
              <a:rPr lang="en-US"/>
              <a:t> should always be UTF-8 and </a:t>
            </a:r>
            <a:r>
              <a:rPr lang="en-US" err="1"/>
              <a:t>WorldShare</a:t>
            </a:r>
            <a:r>
              <a:rPr lang="en-US"/>
              <a:t> should be set to match your Alma import setting.</a:t>
            </a:r>
          </a:p>
        </p:txBody>
      </p:sp>
      <p:sp>
        <p:nvSpPr>
          <p:cNvPr id="4" name="Slide Number Placeholder 3"/>
          <p:cNvSpPr>
            <a:spLocks noGrp="1"/>
          </p:cNvSpPr>
          <p:nvPr>
            <p:ph type="sldNum" sz="quarter" idx="5"/>
          </p:nvPr>
        </p:nvSpPr>
        <p:spPr/>
        <p:txBody>
          <a:bodyPr/>
          <a:lstStyle/>
          <a:p>
            <a:fld id="{93628B91-AAA4-4C6F-9037-6EFE50C59DD0}" type="slidenum">
              <a:rPr lang="en-US" smtClean="0"/>
              <a:t>13</a:t>
            </a:fld>
            <a:endParaRPr lang="en-US"/>
          </a:p>
        </p:txBody>
      </p:sp>
    </p:spTree>
    <p:extLst>
      <p:ext uri="{BB962C8B-B14F-4D97-AF65-F5344CB8AC3E}">
        <p14:creationId xmlns:p14="http://schemas.microsoft.com/office/powerpoint/2010/main" val="1034259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normalization section is another important piece of the import profile. The option you select here will run a set of normalization rules on the incoming records.</a:t>
            </a:r>
          </a:p>
          <a:p>
            <a:r>
              <a:rPr lang="en-US"/>
              <a:t> </a:t>
            </a:r>
          </a:p>
          <a:p>
            <a:r>
              <a:rPr lang="en-US"/>
              <a:t>For most types of record import, I strongly recommend you use the rule called "USG import best practices." This rule set was designed to align with the bibliographic record policy created by the Cataloging Committee. It filters out fields that don't comply with that policy, including obsolete fields and subject fields that use vocabularies that we don't utilize here, as well as fields and links from non-USG institutions and systems.</a:t>
            </a:r>
          </a:p>
          <a:p>
            <a:r>
              <a:rPr lang="en-US"/>
              <a:t> </a:t>
            </a:r>
          </a:p>
          <a:p>
            <a:r>
              <a:rPr lang="en-US"/>
              <a:t>This normalization rule set should be used in pretty much every import profile.</a:t>
            </a:r>
          </a:p>
        </p:txBody>
      </p:sp>
      <p:sp>
        <p:nvSpPr>
          <p:cNvPr id="4" name="Slide Number Placeholder 3"/>
          <p:cNvSpPr>
            <a:spLocks noGrp="1"/>
          </p:cNvSpPr>
          <p:nvPr>
            <p:ph type="sldNum" sz="quarter" idx="5"/>
          </p:nvPr>
        </p:nvSpPr>
        <p:spPr/>
        <p:txBody>
          <a:bodyPr/>
          <a:lstStyle/>
          <a:p>
            <a:fld id="{93628B91-AAA4-4C6F-9037-6EFE50C59DD0}" type="slidenum">
              <a:rPr lang="en-US" smtClean="0"/>
              <a:t>14</a:t>
            </a:fld>
            <a:endParaRPr lang="en-US"/>
          </a:p>
        </p:txBody>
      </p:sp>
    </p:spTree>
    <p:extLst>
      <p:ext uri="{BB962C8B-B14F-4D97-AF65-F5344CB8AC3E}">
        <p14:creationId xmlns:p14="http://schemas.microsoft.com/office/powerpoint/2010/main" val="29288797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you get to the Match Profile section, keep in mind that there are many options here that can cause the system to match your record against something that is pretty unrelated to the actual resource. Alma is designed to help smooth over any friction in importing, and if you let it have its way, we'll end up with an undifferentiated blob of a catalog that will frustrate all but the most casual information seekers.</a:t>
            </a:r>
          </a:p>
          <a:p>
            <a:endParaRPr lang="en-US"/>
          </a:p>
        </p:txBody>
      </p:sp>
      <p:sp>
        <p:nvSpPr>
          <p:cNvPr id="4" name="Slide Number Placeholder 3"/>
          <p:cNvSpPr>
            <a:spLocks noGrp="1"/>
          </p:cNvSpPr>
          <p:nvPr>
            <p:ph type="sldNum" sz="quarter" idx="5"/>
          </p:nvPr>
        </p:nvSpPr>
        <p:spPr/>
        <p:txBody>
          <a:bodyPr/>
          <a:lstStyle/>
          <a:p>
            <a:fld id="{93628B91-AAA4-4C6F-9037-6EFE50C59DD0}" type="slidenum">
              <a:rPr lang="en-US" smtClean="0"/>
              <a:t>15</a:t>
            </a:fld>
            <a:endParaRPr lang="en-US"/>
          </a:p>
        </p:txBody>
      </p:sp>
    </p:spTree>
    <p:extLst>
      <p:ext uri="{BB962C8B-B14F-4D97-AF65-F5344CB8AC3E}">
        <p14:creationId xmlns:p14="http://schemas.microsoft.com/office/powerpoint/2010/main" val="18900247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to do “upon match” is highly dependent on what your incoming records look like. Merge is the most common and has options attached.</a:t>
            </a:r>
          </a:p>
          <a:p>
            <a:r>
              <a:rPr lang="en-US"/>
              <a:t>Never use the overlay option!</a:t>
            </a:r>
          </a:p>
          <a:p>
            <a:r>
              <a:rPr lang="en-US"/>
              <a:t>The "single match" and "match on title type" boxes are useful if you're using the fuzzy matching options I warned against in the previous slide.</a:t>
            </a:r>
          </a:p>
        </p:txBody>
      </p:sp>
      <p:sp>
        <p:nvSpPr>
          <p:cNvPr id="4" name="Slide Number Placeholder 3"/>
          <p:cNvSpPr>
            <a:spLocks noGrp="1"/>
          </p:cNvSpPr>
          <p:nvPr>
            <p:ph type="sldNum" sz="quarter" idx="5"/>
          </p:nvPr>
        </p:nvSpPr>
        <p:spPr/>
        <p:txBody>
          <a:bodyPr/>
          <a:lstStyle/>
          <a:p>
            <a:fld id="{93628B91-AAA4-4C6F-9037-6EFE50C59DD0}" type="slidenum">
              <a:rPr lang="en-US" smtClean="0"/>
              <a:t>16</a:t>
            </a:fld>
            <a:endParaRPr lang="en-US"/>
          </a:p>
        </p:txBody>
      </p:sp>
    </p:spTree>
    <p:extLst>
      <p:ext uri="{BB962C8B-B14F-4D97-AF65-F5344CB8AC3E}">
        <p14:creationId xmlns:p14="http://schemas.microsoft.com/office/powerpoint/2010/main" val="32155135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you're bringing in records, there's a very good chance that we already have them in the catalog in some form. You might have a brief order record waiting for full cataloging, or another institution may have added the record before you. </a:t>
            </a:r>
          </a:p>
          <a:p>
            <a:r>
              <a:rPr lang="en-US"/>
              <a:t>Because of this, finding the matching record and merging is usually what needs to happen.</a:t>
            </a:r>
          </a:p>
          <a:p>
            <a:r>
              <a:rPr lang="en-US"/>
              <a:t>Here the merge choices are crucial, and for merge method, I strongly recommend you use the rule called "USG import merge best practices." This is the companion rule set to the normalization rule from earlier, and also aligns with the bibliographic record policy created by the Cataloging Committee.</a:t>
            </a:r>
          </a:p>
          <a:p>
            <a:r>
              <a:rPr lang="en-US"/>
              <a:t>If you want to use the incoming record in the cases where the system finds a matching record in the NZ, you really want to use this merge rule. Just make sure that what you're importing is likely to be better than what is already in the catalog.</a:t>
            </a:r>
          </a:p>
          <a:p>
            <a:r>
              <a:rPr lang="en-US"/>
              <a:t>If you're unsure, there are some wiggle room options here. Check the box to avoid merging the record with a lower brief version-- meaning that the incoming record doesn't score as high as the existing one. And the same goes with the "do not override/merge with an older version." If the OCLC record you're importing is older than the OCLC record in the NZ, you shouldn't keep it.</a:t>
            </a:r>
          </a:p>
        </p:txBody>
      </p:sp>
      <p:sp>
        <p:nvSpPr>
          <p:cNvPr id="4" name="Slide Number Placeholder 3"/>
          <p:cNvSpPr>
            <a:spLocks noGrp="1"/>
          </p:cNvSpPr>
          <p:nvPr>
            <p:ph type="sldNum" sz="quarter" idx="5"/>
          </p:nvPr>
        </p:nvSpPr>
        <p:spPr/>
        <p:txBody>
          <a:bodyPr/>
          <a:lstStyle/>
          <a:p>
            <a:fld id="{93628B91-AAA4-4C6F-9037-6EFE50C59DD0}" type="slidenum">
              <a:rPr lang="en-US" smtClean="0"/>
              <a:t>17</a:t>
            </a:fld>
            <a:endParaRPr lang="en-US"/>
          </a:p>
        </p:txBody>
      </p:sp>
    </p:spTree>
    <p:extLst>
      <p:ext uri="{BB962C8B-B14F-4D97-AF65-F5344CB8AC3E}">
        <p14:creationId xmlns:p14="http://schemas.microsoft.com/office/powerpoint/2010/main" val="14096210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if you're not sure, or are only really interested in the incoming records for the unique ones or to generate inventory, use the "USG - Keep existing bib record" merge method.</a:t>
            </a:r>
          </a:p>
        </p:txBody>
      </p:sp>
      <p:sp>
        <p:nvSpPr>
          <p:cNvPr id="4" name="Slide Number Placeholder 3"/>
          <p:cNvSpPr>
            <a:spLocks noGrp="1"/>
          </p:cNvSpPr>
          <p:nvPr>
            <p:ph type="sldNum" sz="quarter" idx="5"/>
          </p:nvPr>
        </p:nvSpPr>
        <p:spPr/>
        <p:txBody>
          <a:bodyPr/>
          <a:lstStyle/>
          <a:p>
            <a:fld id="{93628B91-AAA4-4C6F-9037-6EFE50C59DD0}" type="slidenum">
              <a:rPr lang="en-US" smtClean="0"/>
              <a:t>18</a:t>
            </a:fld>
            <a:endParaRPr lang="en-US"/>
          </a:p>
        </p:txBody>
      </p:sp>
    </p:spTree>
    <p:extLst>
      <p:ext uri="{BB962C8B-B14F-4D97-AF65-F5344CB8AC3E}">
        <p14:creationId xmlns:p14="http://schemas.microsoft.com/office/powerpoint/2010/main" val="2557888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Finally, there are some options for handling records that match more than one record in the NZ. The options checked here - "disregard invalid or canceled system control number identifiers" and "skip and do not import unresolved records" - are set up to help smooth over the most common multi-match issues in our daily record loads from OCLC. These other options come into play more often if you are using one of the fuzzier match methods. In those cases, please remember to use the "USG - keep existing bib record" merge method.</a:t>
            </a:r>
          </a:p>
        </p:txBody>
      </p:sp>
      <p:sp>
        <p:nvSpPr>
          <p:cNvPr id="4" name="Slide Number Placeholder 3"/>
          <p:cNvSpPr>
            <a:spLocks noGrp="1"/>
          </p:cNvSpPr>
          <p:nvPr>
            <p:ph type="sldNum" sz="quarter" idx="5"/>
          </p:nvPr>
        </p:nvSpPr>
        <p:spPr/>
        <p:txBody>
          <a:bodyPr/>
          <a:lstStyle/>
          <a:p>
            <a:fld id="{93628B91-AAA4-4C6F-9037-6EFE50C59DD0}" type="slidenum">
              <a:rPr lang="en-US" smtClean="0"/>
              <a:t>19</a:t>
            </a:fld>
            <a:endParaRPr lang="en-US"/>
          </a:p>
        </p:txBody>
      </p:sp>
    </p:spTree>
    <p:extLst>
      <p:ext uri="{BB962C8B-B14F-4D97-AF65-F5344CB8AC3E}">
        <p14:creationId xmlns:p14="http://schemas.microsoft.com/office/powerpoint/2010/main" val="26848948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alibri"/>
              <a:buChar char="-"/>
            </a:pPr>
            <a:r>
              <a:rPr lang="en-US">
                <a:latin typeface="Calibri"/>
                <a:ea typeface="Calibri"/>
                <a:cs typeface="Calibri"/>
              </a:rPr>
              <a:t>Introduction</a:t>
            </a:r>
            <a:endParaRPr lang="en-US"/>
          </a:p>
          <a:p>
            <a:pPr marL="628650" lvl="1" indent="-171450">
              <a:buFont typeface="Courier New"/>
              <a:buChar char="o"/>
            </a:pPr>
            <a:r>
              <a:rPr lang="en-US" dirty="0">
                <a:latin typeface="Aptos"/>
                <a:ea typeface="Calibri"/>
                <a:cs typeface="Calibri"/>
              </a:rPr>
              <a:t>Me: I work with the GALILEO and GIL teams on </a:t>
            </a:r>
            <a:r>
              <a:rPr lang="en-US">
                <a:latin typeface="Aptos"/>
                <a:ea typeface="Calibri"/>
                <a:cs typeface="Calibri"/>
              </a:rPr>
              <a:t>development</a:t>
            </a:r>
            <a:r>
              <a:rPr lang="en-US" dirty="0">
                <a:latin typeface="Aptos"/>
                <a:ea typeface="Calibri"/>
                <a:cs typeface="Calibri"/>
              </a:rPr>
              <a:t> and infrastructure</a:t>
            </a:r>
          </a:p>
          <a:p>
            <a:pPr marL="628650" lvl="1" indent="-171450">
              <a:buFont typeface="Courier New"/>
              <a:buChar char="o"/>
            </a:pPr>
            <a:r>
              <a:rPr lang="en-US">
                <a:latin typeface="Aptos"/>
                <a:ea typeface="Calibri"/>
                <a:cs typeface="Calibri"/>
              </a:rPr>
              <a:t>The</a:t>
            </a:r>
            <a:r>
              <a:rPr lang="en-US"/>
              <a:t> distinction between GALILEO and GIL has been gradually fading, especially during the FOLIO migration work.</a:t>
            </a:r>
          </a:p>
          <a:p>
            <a:pPr marL="628650" lvl="1" indent="-171450">
              <a:buFont typeface="Courier New"/>
              <a:buChar char="o"/>
            </a:pPr>
            <a:r>
              <a:rPr lang="en-US" dirty="0">
                <a:latin typeface="Calibri"/>
                <a:ea typeface="Calibri"/>
                <a:cs typeface="Calibri"/>
              </a:rPr>
              <a:t>Going to talk about what we're starting to work on for GIL: A dedicated GIL Area inside GALILEO Admin</a:t>
            </a:r>
            <a:endParaRPr lang="en-US" dirty="0"/>
          </a:p>
          <a:p>
            <a:pPr marL="628650" lvl="1" indent="-171450">
              <a:buFont typeface="Courier New"/>
              <a:buChar char="o"/>
            </a:pPr>
            <a:r>
              <a:rPr lang="en-US" dirty="0">
                <a:latin typeface="Aptos"/>
                <a:ea typeface="Calibri"/>
                <a:cs typeface="Calibri"/>
              </a:rPr>
              <a:t>Where Institutions will be empowered to manage aspects of their</a:t>
            </a:r>
            <a:r>
              <a:rPr lang="en-US">
                <a:latin typeface="Aptos"/>
                <a:ea typeface="Calibri"/>
                <a:cs typeface="Calibri"/>
              </a:rPr>
              <a:t> own Alma/Primo integrations</a:t>
            </a:r>
            <a:endParaRPr lang="en-US" dirty="0">
              <a:latin typeface="Calibri"/>
              <a:ea typeface="Calibri"/>
              <a:cs typeface="Calibr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3628B91-AAA4-4C6F-9037-6EFE50C59DD0}" type="slidenum">
              <a:rPr lang="en-US" smtClean="0"/>
              <a:t>29</a:t>
            </a:fld>
            <a:endParaRPr lang="en-US"/>
          </a:p>
        </p:txBody>
      </p:sp>
    </p:spTree>
    <p:extLst>
      <p:ext uri="{BB962C8B-B14F-4D97-AF65-F5344CB8AC3E}">
        <p14:creationId xmlns:p14="http://schemas.microsoft.com/office/powerpoint/2010/main" val="13412885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GALILEO Admin is:</a:t>
            </a:r>
            <a:endParaRPr lang="en-US"/>
          </a:p>
          <a:p>
            <a:pPr marL="171450" indent="-171450">
              <a:buFont typeface="Calibri"/>
              <a:buChar char="-"/>
            </a:pPr>
            <a:r>
              <a:rPr lang="en-US" dirty="0"/>
              <a:t>GALILEO Admin is the back end for the GALILEO SEARCH Portals used by 2500+ libraries across the state (</a:t>
            </a:r>
            <a:r>
              <a:rPr lang="en-US" dirty="0" err="1"/>
              <a:t>eresources</a:t>
            </a:r>
            <a:r>
              <a:rPr lang="en-US" dirty="0"/>
              <a:t>, bento boxes, </a:t>
            </a:r>
            <a:r>
              <a:rPr lang="en-US" dirty="0" err="1"/>
              <a:t>etc</a:t>
            </a:r>
            <a:r>
              <a:rPr lang="en-US" dirty="0"/>
              <a:t>)</a:t>
            </a:r>
          </a:p>
          <a:p>
            <a:pPr marL="171450" indent="-171450">
              <a:buFont typeface="Calibri"/>
              <a:buChar char="-"/>
            </a:pPr>
            <a:r>
              <a:rPr lang="en-US" dirty="0"/>
              <a:t>Rather than creating a whole new platform for GIL, we are leveraging GALILEO admin </a:t>
            </a:r>
          </a:p>
        </p:txBody>
      </p:sp>
      <p:sp>
        <p:nvSpPr>
          <p:cNvPr id="4" name="Slide Number Placeholder 3"/>
          <p:cNvSpPr>
            <a:spLocks noGrp="1"/>
          </p:cNvSpPr>
          <p:nvPr>
            <p:ph type="sldNum" sz="quarter" idx="5"/>
          </p:nvPr>
        </p:nvSpPr>
        <p:spPr/>
        <p:txBody>
          <a:bodyPr/>
          <a:lstStyle/>
          <a:p>
            <a:fld id="{93628B91-AAA4-4C6F-9037-6EFE50C59DD0}" type="slidenum">
              <a:rPr lang="en-US" smtClean="0"/>
              <a:t>30</a:t>
            </a:fld>
            <a:endParaRPr lang="en-US"/>
          </a:p>
        </p:txBody>
      </p:sp>
    </p:spTree>
    <p:extLst>
      <p:ext uri="{BB962C8B-B14F-4D97-AF65-F5344CB8AC3E}">
        <p14:creationId xmlns:p14="http://schemas.microsoft.com/office/powerpoint/2010/main" val="39509300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Where did the idea for this came from?</a:t>
            </a:r>
            <a:endParaRPr lang="en-US"/>
          </a:p>
          <a:p>
            <a:pPr marL="171450" indent="-171450">
              <a:buFont typeface="Calibri"/>
              <a:buChar char="-"/>
            </a:pPr>
            <a:r>
              <a:rPr lang="en-US">
                <a:latin typeface="Calibri"/>
                <a:ea typeface="Calibri"/>
                <a:cs typeface="Calibri"/>
              </a:rPr>
              <a:t>FOLIO required the GALILEO dev team to join with the GIL team to both retool existing Alma/Primo integrations, and create new ones:</a:t>
            </a:r>
            <a:endParaRPr lang="en-US">
              <a:latin typeface="Aptos" panose="02110004020202020204"/>
              <a:ea typeface="Calibri"/>
              <a:cs typeface="Calibri"/>
            </a:endParaRPr>
          </a:p>
          <a:p>
            <a:pPr lvl="1" indent="-171450">
              <a:buFont typeface="Courier New"/>
              <a:buChar char="o"/>
            </a:pPr>
            <a:r>
              <a:rPr lang="en-US" dirty="0">
                <a:latin typeface="Calibri"/>
                <a:ea typeface="Calibri"/>
                <a:cs typeface="Calibri"/>
              </a:rPr>
              <a:t>NEW FOLIO work focused around the LACK of Analytics in FOLIO.  </a:t>
            </a:r>
            <a:r>
              <a:rPr lang="en-US" dirty="0" err="1">
                <a:latin typeface="Calibri"/>
                <a:ea typeface="Calibri"/>
                <a:cs typeface="Calibri"/>
              </a:rPr>
              <a:t>Metabase</a:t>
            </a:r>
            <a:r>
              <a:rPr lang="en-US" dirty="0">
                <a:latin typeface="Calibri"/>
                <a:ea typeface="Calibri"/>
                <a:cs typeface="Calibri"/>
              </a:rPr>
              <a:t> and </a:t>
            </a:r>
            <a:r>
              <a:rPr lang="en-US" dirty="0" err="1">
                <a:latin typeface="Calibri"/>
                <a:ea typeface="Calibri"/>
                <a:cs typeface="Calibri"/>
              </a:rPr>
              <a:t>LDlite</a:t>
            </a:r>
            <a:r>
              <a:rPr lang="en-US" dirty="0">
                <a:latin typeface="Calibri"/>
                <a:ea typeface="Calibri"/>
                <a:cs typeface="Calibri"/>
              </a:rPr>
              <a:t>.</a:t>
            </a:r>
          </a:p>
          <a:p>
            <a:pPr lvl="1" indent="-171450">
              <a:buFont typeface="Courier New"/>
              <a:buChar char="o"/>
            </a:pPr>
            <a:r>
              <a:rPr lang="en-US">
                <a:latin typeface="Calibri"/>
                <a:ea typeface="Calibri"/>
                <a:cs typeface="Calibri"/>
              </a:rPr>
              <a:t>It also involved re-tooling the GIL integrations with Alma</a:t>
            </a:r>
          </a:p>
          <a:p>
            <a:pPr lvl="2" indent="-171450">
              <a:buFont typeface="Wingdings"/>
              <a:buChar char="§"/>
            </a:pPr>
            <a:r>
              <a:rPr lang="en-US" dirty="0">
                <a:latin typeface="Calibri"/>
                <a:ea typeface="Calibri"/>
                <a:cs typeface="Calibri"/>
              </a:rPr>
              <a:t>OCLC Nightly sync, Patron Loads, Gil Express Blocking, Inst Billing, New Titles, </a:t>
            </a:r>
            <a:r>
              <a:rPr lang="en-US" dirty="0" err="1">
                <a:latin typeface="Calibri"/>
                <a:ea typeface="Calibri"/>
                <a:cs typeface="Calibri"/>
              </a:rPr>
              <a:t>etc</a:t>
            </a:r>
            <a:endParaRPr lang="en-US" dirty="0">
              <a:latin typeface="Calibri"/>
              <a:ea typeface="Calibri"/>
              <a:cs typeface="Calibri"/>
            </a:endParaRPr>
          </a:p>
          <a:p>
            <a:pPr marL="171450" indent="-171450">
              <a:buFont typeface="Calibri"/>
              <a:buChar char="-"/>
            </a:pPr>
            <a:r>
              <a:rPr lang="en-US" dirty="0">
                <a:latin typeface="Calibri"/>
                <a:ea typeface="Calibri"/>
                <a:cs typeface="Calibri"/>
              </a:rPr>
              <a:t>We saw this as an opportunity to CONSOLIDATE separate GIL tools into one place, we had planned to do this after FOLIO go-live.</a:t>
            </a:r>
            <a:endParaRPr lang="en-US" dirty="0">
              <a:latin typeface="Aptos" panose="02110004020202020204"/>
              <a:ea typeface="Calibri"/>
              <a:cs typeface="Calibri"/>
            </a:endParaRPr>
          </a:p>
          <a:p>
            <a:pPr marL="171450" indent="-171450">
              <a:buFont typeface="Calibri"/>
              <a:buChar char="-"/>
            </a:pPr>
            <a:r>
              <a:rPr lang="en-US" dirty="0">
                <a:latin typeface="Calibri"/>
                <a:ea typeface="Calibri"/>
                <a:cs typeface="Calibri"/>
              </a:rPr>
              <a:t>Obviously we're not migrating to FOLIO, but the desire and benefits from consolidating into one place and giving institutions a window. Into these tools.</a:t>
            </a:r>
          </a:p>
          <a:p>
            <a:pPr marL="171450" indent="-171450">
              <a:buFont typeface="Calibri"/>
              <a:buChar char="-"/>
            </a:pPr>
            <a:r>
              <a:rPr lang="en-US" dirty="0">
                <a:latin typeface="Aptos"/>
                <a:ea typeface="Calibri"/>
                <a:cs typeface="Calibri"/>
              </a:rPr>
              <a:t>This was a </a:t>
            </a:r>
            <a:r>
              <a:rPr lang="en-US">
                <a:latin typeface="Aptos"/>
                <a:ea typeface="Calibri"/>
                <a:cs typeface="Calibri"/>
              </a:rPr>
              <a:t>necessity for FOLIO, for Alma/Primo it's cake icing.</a:t>
            </a:r>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93628B91-AAA4-4C6F-9037-6EFE50C59DD0}" type="slidenum">
              <a:rPr lang="en-US" smtClean="0"/>
              <a:t>31</a:t>
            </a:fld>
            <a:endParaRPr lang="en-US"/>
          </a:p>
        </p:txBody>
      </p:sp>
    </p:spTree>
    <p:extLst>
      <p:ext uri="{BB962C8B-B14F-4D97-AF65-F5344CB8AC3E}">
        <p14:creationId xmlns:p14="http://schemas.microsoft.com/office/powerpoint/2010/main" val="659319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Quick example. Patron loads, to illustrate what this may look like for ONE of the tools:</a:t>
            </a:r>
          </a:p>
          <a:p>
            <a:pPr marL="171450" indent="-171450">
              <a:buFont typeface="Calibri"/>
              <a:buChar char="-"/>
            </a:pPr>
            <a:r>
              <a:rPr lang="en-US">
                <a:latin typeface="Calibri"/>
                <a:ea typeface="Calibri"/>
                <a:cs typeface="Calibri"/>
              </a:rPr>
              <a:t>Currently the institutions don't really have a "window" into their own patron loads</a:t>
            </a:r>
          </a:p>
          <a:p>
            <a:pPr marL="171450" indent="-171450">
              <a:buFont typeface="Calibri"/>
              <a:buChar char="-"/>
            </a:pPr>
            <a:r>
              <a:rPr lang="en-US">
                <a:latin typeface="Calibri"/>
                <a:ea typeface="Calibri"/>
                <a:cs typeface="Calibri"/>
              </a:rPr>
              <a:t>Doing this will provide that window and empower institutions to do the things in the slide</a:t>
            </a:r>
          </a:p>
          <a:p>
            <a:pPr lvl="1" indent="-171450">
              <a:buFont typeface="Courier New"/>
              <a:buChar char="o"/>
            </a:pPr>
            <a:r>
              <a:rPr lang="en-US">
                <a:latin typeface="Calibri"/>
                <a:ea typeface="Calibri"/>
                <a:cs typeface="Calibri"/>
              </a:rPr>
              <a:t>Configure their loads. Patron group mapping, etc.</a:t>
            </a:r>
            <a:endParaRPr lang="en-US">
              <a:latin typeface="Aptos" panose="02110004020202020204"/>
              <a:ea typeface="Calibri"/>
              <a:cs typeface="Calibri"/>
            </a:endParaRPr>
          </a:p>
          <a:p>
            <a:pPr lvl="1" indent="-171450">
              <a:buFont typeface="Courier New"/>
              <a:buChar char="o"/>
            </a:pPr>
            <a:r>
              <a:rPr lang="en-US">
                <a:latin typeface="Calibri"/>
                <a:ea typeface="Calibri"/>
                <a:cs typeface="Calibri"/>
              </a:rPr>
              <a:t>Manually run their own loads when needed.  Like to reset expire dates. </a:t>
            </a:r>
          </a:p>
          <a:p>
            <a:pPr lvl="1" indent="-171450">
              <a:buFont typeface="Courier New"/>
              <a:buChar char="o"/>
            </a:pPr>
            <a:r>
              <a:rPr lang="en-US">
                <a:latin typeface="Calibri"/>
                <a:ea typeface="Calibri"/>
                <a:cs typeface="Calibri"/>
              </a:rPr>
              <a:t>View load history and stats. </a:t>
            </a:r>
          </a:p>
          <a:p>
            <a:pPr lvl="1" indent="-171450">
              <a:buFont typeface="Courier New"/>
              <a:buChar char="o"/>
            </a:pPr>
            <a:r>
              <a:rPr lang="en-US">
                <a:latin typeface="Calibri"/>
                <a:ea typeface="Calibri"/>
                <a:cs typeface="Calibri"/>
              </a:rPr>
              <a:t>Configure notifications</a:t>
            </a:r>
          </a:p>
        </p:txBody>
      </p:sp>
      <p:sp>
        <p:nvSpPr>
          <p:cNvPr id="4" name="Slide Number Placeholder 3"/>
          <p:cNvSpPr>
            <a:spLocks noGrp="1"/>
          </p:cNvSpPr>
          <p:nvPr>
            <p:ph type="sldNum" sz="quarter" idx="5"/>
          </p:nvPr>
        </p:nvSpPr>
        <p:spPr/>
        <p:txBody>
          <a:bodyPr/>
          <a:lstStyle/>
          <a:p>
            <a:fld id="{93628B91-AAA4-4C6F-9037-6EFE50C59DD0}" type="slidenum">
              <a:rPr lang="en-US" smtClean="0"/>
              <a:t>32</a:t>
            </a:fld>
            <a:endParaRPr lang="en-US"/>
          </a:p>
        </p:txBody>
      </p:sp>
    </p:spTree>
    <p:extLst>
      <p:ext uri="{BB962C8B-B14F-4D97-AF65-F5344CB8AC3E}">
        <p14:creationId xmlns:p14="http://schemas.microsoft.com/office/powerpoint/2010/main" val="36125968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B53DB-50DA-8713-C2B8-AB44B6EF63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BAF59-7DDB-0F6A-5A65-62FFEDCFFC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D1D87B-F9DF-9E01-2209-C4CE17E7247A}"/>
              </a:ext>
            </a:extLst>
          </p:cNvPr>
          <p:cNvSpPr>
            <a:spLocks noGrp="1"/>
          </p:cNvSpPr>
          <p:nvPr>
            <p:ph type="body" idx="1"/>
          </p:nvPr>
        </p:nvSpPr>
        <p:spPr/>
        <p:txBody>
          <a:bodyPr/>
          <a:lstStyle/>
          <a:p>
            <a:r>
              <a:rPr lang="en-US">
                <a:latin typeface="Calibri"/>
                <a:ea typeface="Calibri"/>
                <a:cs typeface="Calibri"/>
              </a:rPr>
              <a:t>Other Tools will likely include:</a:t>
            </a:r>
          </a:p>
          <a:p>
            <a:pPr marL="171450" indent="-171450">
              <a:buFont typeface="Calibri"/>
              <a:buChar char="-"/>
            </a:pPr>
            <a:r>
              <a:rPr lang="en-US">
                <a:latin typeface="Calibri"/>
                <a:ea typeface="Calibri"/>
                <a:cs typeface="Calibri"/>
              </a:rPr>
              <a:t>GIL Express Blocking</a:t>
            </a:r>
          </a:p>
          <a:p>
            <a:pPr marL="171450" indent="-171450">
              <a:buFont typeface="Calibri"/>
              <a:buChar char="-"/>
            </a:pPr>
            <a:r>
              <a:rPr lang="en-US">
                <a:latin typeface="Calibri"/>
                <a:ea typeface="Calibri"/>
                <a:cs typeface="Calibri"/>
              </a:rPr>
              <a:t>Institutional Billing</a:t>
            </a:r>
          </a:p>
          <a:p>
            <a:pPr marL="171450" indent="-171450">
              <a:buFont typeface="Calibri"/>
              <a:buChar char="-"/>
            </a:pPr>
            <a:r>
              <a:rPr lang="en-US">
                <a:latin typeface="Calibri"/>
                <a:ea typeface="Calibri"/>
                <a:cs typeface="Calibri"/>
              </a:rPr>
              <a:t>New Titles</a:t>
            </a:r>
          </a:p>
          <a:p>
            <a:pPr marL="171450" indent="-171450">
              <a:buFont typeface="Calibri"/>
              <a:buChar char="-"/>
            </a:pPr>
            <a:r>
              <a:rPr lang="en-US">
                <a:latin typeface="Calibri"/>
                <a:ea typeface="Calibri"/>
                <a:cs typeface="Calibri"/>
              </a:rPr>
              <a:t>Views into nightly processes like EDS Catalog uploads and OCLC nightly sync.</a:t>
            </a:r>
          </a:p>
        </p:txBody>
      </p:sp>
      <p:sp>
        <p:nvSpPr>
          <p:cNvPr id="4" name="Slide Number Placeholder 3">
            <a:extLst>
              <a:ext uri="{FF2B5EF4-FFF2-40B4-BE49-F238E27FC236}">
                <a16:creationId xmlns:a16="http://schemas.microsoft.com/office/drawing/2014/main" id="{B85CD6F0-D1BF-4326-F644-95524C9130DD}"/>
              </a:ext>
            </a:extLst>
          </p:cNvPr>
          <p:cNvSpPr>
            <a:spLocks noGrp="1"/>
          </p:cNvSpPr>
          <p:nvPr>
            <p:ph type="sldNum" sz="quarter" idx="5"/>
          </p:nvPr>
        </p:nvSpPr>
        <p:spPr/>
        <p:txBody>
          <a:bodyPr/>
          <a:lstStyle/>
          <a:p>
            <a:fld id="{93628B91-AAA4-4C6F-9037-6EFE50C59DD0}" type="slidenum">
              <a:rPr lang="en-US" smtClean="0"/>
              <a:t>33</a:t>
            </a:fld>
            <a:endParaRPr lang="en-US"/>
          </a:p>
        </p:txBody>
      </p:sp>
    </p:spTree>
    <p:extLst>
      <p:ext uri="{BB962C8B-B14F-4D97-AF65-F5344CB8AC3E}">
        <p14:creationId xmlns:p14="http://schemas.microsoft.com/office/powerpoint/2010/main" val="4149639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Brief demo.  Use VSU </a:t>
            </a:r>
            <a:r>
              <a:rPr lang="en-US" err="1">
                <a:latin typeface="Calibri"/>
                <a:ea typeface="Calibri"/>
                <a:cs typeface="Calibri"/>
              </a:rPr>
              <a:t>inst</a:t>
            </a:r>
            <a:r>
              <a:rPr lang="en-US">
                <a:latin typeface="Calibri"/>
                <a:ea typeface="Calibri"/>
                <a:cs typeface="Calibri"/>
              </a:rPr>
              <a:t> user.</a:t>
            </a:r>
          </a:p>
        </p:txBody>
      </p:sp>
      <p:sp>
        <p:nvSpPr>
          <p:cNvPr id="4" name="Slide Number Placeholder 3"/>
          <p:cNvSpPr>
            <a:spLocks noGrp="1"/>
          </p:cNvSpPr>
          <p:nvPr>
            <p:ph type="sldNum" sz="quarter" idx="5"/>
          </p:nvPr>
        </p:nvSpPr>
        <p:spPr/>
        <p:txBody>
          <a:bodyPr/>
          <a:lstStyle/>
          <a:p>
            <a:fld id="{93628B91-AAA4-4C6F-9037-6EFE50C59DD0}" type="slidenum">
              <a:rPr lang="en-US" smtClean="0"/>
              <a:t>34</a:t>
            </a:fld>
            <a:endParaRPr lang="en-US"/>
          </a:p>
        </p:txBody>
      </p:sp>
    </p:spTree>
    <p:extLst>
      <p:ext uri="{BB962C8B-B14F-4D97-AF65-F5344CB8AC3E}">
        <p14:creationId xmlns:p14="http://schemas.microsoft.com/office/powerpoint/2010/main" val="24533091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B3336-CC6D-AEBF-2176-442625C205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6777A0-5FA1-F5A8-343C-94219512FA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15E420-1E3F-19C0-C253-A7AFAD8531E0}"/>
              </a:ext>
            </a:extLst>
          </p:cNvPr>
          <p:cNvSpPr>
            <a:spLocks noGrp="1"/>
          </p:cNvSpPr>
          <p:nvPr>
            <p:ph type="body" idx="1"/>
          </p:nvPr>
        </p:nvSpPr>
        <p:spPr/>
        <p:txBody>
          <a:bodyPr/>
          <a:lstStyle/>
          <a:p>
            <a:r>
              <a:rPr lang="en-US">
                <a:latin typeface="Calibri"/>
                <a:ea typeface="Calibri"/>
                <a:cs typeface="Calibri"/>
              </a:rPr>
              <a:t>GIL Institution Page for VSU.  Note the GIL Tools buttons at the top.</a:t>
            </a:r>
          </a:p>
        </p:txBody>
      </p:sp>
      <p:sp>
        <p:nvSpPr>
          <p:cNvPr id="4" name="Slide Number Placeholder 3">
            <a:extLst>
              <a:ext uri="{FF2B5EF4-FFF2-40B4-BE49-F238E27FC236}">
                <a16:creationId xmlns:a16="http://schemas.microsoft.com/office/drawing/2014/main" id="{3AE7EE20-A849-1404-E0D5-BF1222966C40}"/>
              </a:ext>
            </a:extLst>
          </p:cNvPr>
          <p:cNvSpPr>
            <a:spLocks noGrp="1"/>
          </p:cNvSpPr>
          <p:nvPr>
            <p:ph type="sldNum" sz="quarter" idx="5"/>
          </p:nvPr>
        </p:nvSpPr>
        <p:spPr/>
        <p:txBody>
          <a:bodyPr/>
          <a:lstStyle/>
          <a:p>
            <a:fld id="{93628B91-AAA4-4C6F-9037-6EFE50C59DD0}" type="slidenum">
              <a:rPr lang="en-US" smtClean="0"/>
              <a:t>35</a:t>
            </a:fld>
            <a:endParaRPr lang="en-US"/>
          </a:p>
        </p:txBody>
      </p:sp>
    </p:spTree>
    <p:extLst>
      <p:ext uri="{BB962C8B-B14F-4D97-AF65-F5344CB8AC3E}">
        <p14:creationId xmlns:p14="http://schemas.microsoft.com/office/powerpoint/2010/main" val="6869001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D5F32-8D6E-5838-A10B-CB897A963D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11C851-9D96-6BB3-3997-CEC1F61872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DC1A53-4A60-A211-C5CE-73C77DF9BA8A}"/>
              </a:ext>
            </a:extLst>
          </p:cNvPr>
          <p:cNvSpPr>
            <a:spLocks noGrp="1"/>
          </p:cNvSpPr>
          <p:nvPr>
            <p:ph type="body" idx="1"/>
          </p:nvPr>
        </p:nvSpPr>
        <p:spPr/>
        <p:txBody>
          <a:bodyPr/>
          <a:lstStyle/>
          <a:p>
            <a:r>
              <a:rPr lang="en-US">
                <a:latin typeface="Calibri"/>
                <a:ea typeface="Calibri"/>
                <a:cs typeface="Calibri"/>
              </a:rPr>
              <a:t>GIL Contacts Page</a:t>
            </a:r>
          </a:p>
        </p:txBody>
      </p:sp>
      <p:sp>
        <p:nvSpPr>
          <p:cNvPr id="4" name="Slide Number Placeholder 3">
            <a:extLst>
              <a:ext uri="{FF2B5EF4-FFF2-40B4-BE49-F238E27FC236}">
                <a16:creationId xmlns:a16="http://schemas.microsoft.com/office/drawing/2014/main" id="{746D31A5-4DE4-4EBD-7D11-7076354B3736}"/>
              </a:ext>
            </a:extLst>
          </p:cNvPr>
          <p:cNvSpPr>
            <a:spLocks noGrp="1"/>
          </p:cNvSpPr>
          <p:nvPr>
            <p:ph type="sldNum" sz="quarter" idx="5"/>
          </p:nvPr>
        </p:nvSpPr>
        <p:spPr/>
        <p:txBody>
          <a:bodyPr/>
          <a:lstStyle/>
          <a:p>
            <a:fld id="{93628B91-AAA4-4C6F-9037-6EFE50C59DD0}" type="slidenum">
              <a:rPr lang="en-US" smtClean="0"/>
              <a:t>36</a:t>
            </a:fld>
            <a:endParaRPr lang="en-US"/>
          </a:p>
        </p:txBody>
      </p:sp>
    </p:spTree>
    <p:extLst>
      <p:ext uri="{BB962C8B-B14F-4D97-AF65-F5344CB8AC3E}">
        <p14:creationId xmlns:p14="http://schemas.microsoft.com/office/powerpoint/2010/main" val="14543430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5574E-8B60-7234-EE6E-21A9302560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9A39AE-7000-9392-48B8-04FC18CA50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BB326D-DE37-9CB6-3592-F1BFEC3DD7DF}"/>
              </a:ext>
            </a:extLst>
          </p:cNvPr>
          <p:cNvSpPr>
            <a:spLocks noGrp="1"/>
          </p:cNvSpPr>
          <p:nvPr>
            <p:ph type="body" idx="1"/>
          </p:nvPr>
        </p:nvSpPr>
        <p:spPr/>
        <p:txBody>
          <a:bodyPr/>
          <a:lstStyle/>
          <a:p>
            <a:r>
              <a:rPr lang="en-US">
                <a:latin typeface="Calibri"/>
                <a:ea typeface="Calibri"/>
                <a:cs typeface="Calibri"/>
              </a:rPr>
              <a:t>Patron Load Info Page for VSU</a:t>
            </a:r>
          </a:p>
        </p:txBody>
      </p:sp>
      <p:sp>
        <p:nvSpPr>
          <p:cNvPr id="4" name="Slide Number Placeholder 3">
            <a:extLst>
              <a:ext uri="{FF2B5EF4-FFF2-40B4-BE49-F238E27FC236}">
                <a16:creationId xmlns:a16="http://schemas.microsoft.com/office/drawing/2014/main" id="{852E4C1A-1385-98D4-2AA4-AE03DB1DC680}"/>
              </a:ext>
            </a:extLst>
          </p:cNvPr>
          <p:cNvSpPr>
            <a:spLocks noGrp="1"/>
          </p:cNvSpPr>
          <p:nvPr>
            <p:ph type="sldNum" sz="quarter" idx="5"/>
          </p:nvPr>
        </p:nvSpPr>
        <p:spPr/>
        <p:txBody>
          <a:bodyPr/>
          <a:lstStyle/>
          <a:p>
            <a:fld id="{93628B91-AAA4-4C6F-9037-6EFE50C59DD0}" type="slidenum">
              <a:rPr lang="en-US" smtClean="0"/>
              <a:t>37</a:t>
            </a:fld>
            <a:endParaRPr lang="en-US"/>
          </a:p>
        </p:txBody>
      </p:sp>
    </p:spTree>
    <p:extLst>
      <p:ext uri="{BB962C8B-B14F-4D97-AF65-F5344CB8AC3E}">
        <p14:creationId xmlns:p14="http://schemas.microsoft.com/office/powerpoint/2010/main" val="11893990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CA018-F353-F3AF-0018-6751483B24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5FCE1C-B12F-B27E-DC13-D2CB38B08D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2D4613-0651-EF91-AB1F-43734AA364B4}"/>
              </a:ext>
            </a:extLst>
          </p:cNvPr>
          <p:cNvSpPr>
            <a:spLocks noGrp="1"/>
          </p:cNvSpPr>
          <p:nvPr>
            <p:ph type="body" idx="1"/>
          </p:nvPr>
        </p:nvSpPr>
        <p:spPr/>
        <p:txBody>
          <a:bodyPr/>
          <a:lstStyle/>
          <a:p>
            <a:r>
              <a:rPr lang="en-US">
                <a:latin typeface="Calibri"/>
                <a:ea typeface="Calibri"/>
                <a:cs typeface="Calibri"/>
              </a:rPr>
              <a:t>Patron Load Info Page for UGA to illustrate expiration dates</a:t>
            </a:r>
          </a:p>
        </p:txBody>
      </p:sp>
      <p:sp>
        <p:nvSpPr>
          <p:cNvPr id="4" name="Slide Number Placeholder 3">
            <a:extLst>
              <a:ext uri="{FF2B5EF4-FFF2-40B4-BE49-F238E27FC236}">
                <a16:creationId xmlns:a16="http://schemas.microsoft.com/office/drawing/2014/main" id="{5EDFFDFA-3E5E-6393-CBCD-E45A36DB9EFA}"/>
              </a:ext>
            </a:extLst>
          </p:cNvPr>
          <p:cNvSpPr>
            <a:spLocks noGrp="1"/>
          </p:cNvSpPr>
          <p:nvPr>
            <p:ph type="sldNum" sz="quarter" idx="5"/>
          </p:nvPr>
        </p:nvSpPr>
        <p:spPr/>
        <p:txBody>
          <a:bodyPr/>
          <a:lstStyle/>
          <a:p>
            <a:fld id="{93628B91-AAA4-4C6F-9037-6EFE50C59DD0}" type="slidenum">
              <a:rPr lang="en-US" smtClean="0"/>
              <a:t>38</a:t>
            </a:fld>
            <a:endParaRPr lang="en-US"/>
          </a:p>
        </p:txBody>
      </p:sp>
    </p:spTree>
    <p:extLst>
      <p:ext uri="{BB962C8B-B14F-4D97-AF65-F5344CB8AC3E}">
        <p14:creationId xmlns:p14="http://schemas.microsoft.com/office/powerpoint/2010/main" val="26158234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FD462-9A45-464A-4E67-9D7F5A23DE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B43AFC-3B46-C322-F5D0-D568C31B01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739711-A7A1-F577-059D-DC93DF096347}"/>
              </a:ext>
            </a:extLst>
          </p:cNvPr>
          <p:cNvSpPr>
            <a:spLocks noGrp="1"/>
          </p:cNvSpPr>
          <p:nvPr>
            <p:ph type="body" idx="1"/>
          </p:nvPr>
        </p:nvSpPr>
        <p:spPr/>
        <p:txBody>
          <a:bodyPr/>
          <a:lstStyle/>
          <a:p>
            <a:r>
              <a:rPr lang="en-US">
                <a:latin typeface="Calibri"/>
                <a:ea typeface="Calibri"/>
                <a:cs typeface="Calibri"/>
              </a:rPr>
              <a:t>Patron Load Edit Page for UGA</a:t>
            </a:r>
          </a:p>
        </p:txBody>
      </p:sp>
      <p:sp>
        <p:nvSpPr>
          <p:cNvPr id="4" name="Slide Number Placeholder 3">
            <a:extLst>
              <a:ext uri="{FF2B5EF4-FFF2-40B4-BE49-F238E27FC236}">
                <a16:creationId xmlns:a16="http://schemas.microsoft.com/office/drawing/2014/main" id="{E14A24ED-9F6A-6C36-A30B-2B3D6E050BEC}"/>
              </a:ext>
            </a:extLst>
          </p:cNvPr>
          <p:cNvSpPr>
            <a:spLocks noGrp="1"/>
          </p:cNvSpPr>
          <p:nvPr>
            <p:ph type="sldNum" sz="quarter" idx="5"/>
          </p:nvPr>
        </p:nvSpPr>
        <p:spPr/>
        <p:txBody>
          <a:bodyPr/>
          <a:lstStyle/>
          <a:p>
            <a:fld id="{93628B91-AAA4-4C6F-9037-6EFE50C59DD0}" type="slidenum">
              <a:rPr lang="en-US" smtClean="0"/>
              <a:t>39</a:t>
            </a:fld>
            <a:endParaRPr lang="en-US"/>
          </a:p>
        </p:txBody>
      </p:sp>
    </p:spTree>
    <p:extLst>
      <p:ext uri="{BB962C8B-B14F-4D97-AF65-F5344CB8AC3E}">
        <p14:creationId xmlns:p14="http://schemas.microsoft.com/office/powerpoint/2010/main" val="18955414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Re-iterating Long term benef</a:t>
            </a:r>
            <a:r>
              <a:rPr lang="en-US">
                <a:solidFill>
                  <a:srgbClr val="000000"/>
                </a:solidFill>
                <a:latin typeface="Calibri"/>
                <a:ea typeface="Calibri"/>
                <a:cs typeface="Calibri"/>
              </a:rPr>
              <a:t>its</a:t>
            </a:r>
            <a:r>
              <a:rPr lang="en-US" dirty="0">
                <a:latin typeface="Calibri"/>
                <a:ea typeface="Calibri"/>
                <a:cs typeface="Calibri"/>
              </a:rPr>
              <a:t> </a:t>
            </a:r>
          </a:p>
          <a:p>
            <a:endParaRPr lang="en-US" dirty="0">
              <a:latin typeface="Calibri"/>
              <a:ea typeface="Calibri"/>
              <a:cs typeface="Calibri"/>
            </a:endParaRPr>
          </a:p>
          <a:p>
            <a:pPr marL="171450" indent="-171450">
              <a:buFont typeface="Calibri"/>
              <a:buChar char="-"/>
            </a:pPr>
            <a:r>
              <a:rPr lang="en-US" dirty="0">
                <a:latin typeface="Calibri"/>
                <a:ea typeface="Calibri"/>
                <a:cs typeface="Calibri"/>
              </a:rPr>
              <a:t>More </a:t>
            </a:r>
            <a:r>
              <a:rPr lang="en-US" dirty="0" err="1">
                <a:latin typeface="Calibri"/>
                <a:ea typeface="Calibri"/>
                <a:cs typeface="Calibri"/>
              </a:rPr>
              <a:t>devs</a:t>
            </a:r>
            <a:r>
              <a:rPr lang="en-US">
                <a:latin typeface="Calibri"/>
                <a:ea typeface="Calibri"/>
                <a:cs typeface="Calibri"/>
              </a:rPr>
              <a:t> will understand working with GIL tools, Alma APIs, etc.  One platform where we build Api frameworks all tools can use</a:t>
            </a:r>
          </a:p>
          <a:p>
            <a:pPr marL="171450" indent="-171450">
              <a:buFont typeface="Calibri"/>
              <a:buChar char="-"/>
            </a:pPr>
            <a:r>
              <a:rPr lang="en-US">
                <a:latin typeface="Calibri"/>
                <a:ea typeface="Calibri"/>
                <a:cs typeface="Calibri"/>
              </a:rPr>
              <a:t>Consistent</a:t>
            </a:r>
            <a:r>
              <a:rPr lang="en-US" dirty="0">
                <a:latin typeface="Calibri"/>
                <a:ea typeface="Calibri"/>
                <a:cs typeface="Calibri"/>
              </a:rPr>
              <a:t> user experience</a:t>
            </a:r>
          </a:p>
          <a:p>
            <a:pPr marL="171450" indent="-171450">
              <a:buFont typeface="Calibri"/>
              <a:buChar char="-"/>
            </a:pPr>
            <a:r>
              <a:rPr lang="en-US" dirty="0">
                <a:latin typeface="Calibri"/>
                <a:ea typeface="Calibri"/>
                <a:cs typeface="Calibri"/>
              </a:rPr>
              <a:t>Institutions are empowered to manage their</a:t>
            </a:r>
            <a:r>
              <a:rPr lang="en-US">
                <a:latin typeface="Calibri"/>
                <a:ea typeface="Calibri"/>
                <a:cs typeface="Calibri"/>
              </a:rPr>
              <a:t> own Alma/Primo integrations (If they want)</a:t>
            </a:r>
            <a:endParaRPr lang="en-US" dirty="0">
              <a:latin typeface="Calibri"/>
              <a:ea typeface="Calibri"/>
              <a:cs typeface="Calibri"/>
            </a:endParaRPr>
          </a:p>
          <a:p>
            <a:pPr marL="171450" indent="-171450">
              <a:buFont typeface="Calibri"/>
              <a:buChar char="-"/>
            </a:pPr>
            <a:r>
              <a:rPr lang="en-US" dirty="0">
                <a:latin typeface="Calibri"/>
                <a:ea typeface="Calibri"/>
                <a:cs typeface="Calibri"/>
              </a:rPr>
              <a:t>Are for future integrations, where we're building/refining a framework for building things with Alma/Primo</a:t>
            </a:r>
            <a:br>
              <a:rPr lang="en-US" dirty="0">
                <a:latin typeface="Calibri"/>
                <a:ea typeface="Calibri"/>
                <a:cs typeface="Calibri"/>
              </a:rPr>
            </a:br>
            <a:endParaRPr lang="en-US">
              <a:latin typeface="Aptos"/>
              <a:ea typeface="Calibri"/>
              <a:cs typeface="Calibri"/>
            </a:endParaRPr>
          </a:p>
        </p:txBody>
      </p:sp>
      <p:sp>
        <p:nvSpPr>
          <p:cNvPr id="4" name="Slide Number Placeholder 3"/>
          <p:cNvSpPr>
            <a:spLocks noGrp="1"/>
          </p:cNvSpPr>
          <p:nvPr>
            <p:ph type="sldNum" sz="quarter" idx="5"/>
          </p:nvPr>
        </p:nvSpPr>
        <p:spPr/>
        <p:txBody>
          <a:bodyPr/>
          <a:lstStyle/>
          <a:p>
            <a:fld id="{93628B91-AAA4-4C6F-9037-6EFE50C59DD0}" type="slidenum">
              <a:rPr lang="en-US" smtClean="0"/>
              <a:t>40</a:t>
            </a:fld>
            <a:endParaRPr lang="en-US"/>
          </a:p>
        </p:txBody>
      </p:sp>
    </p:spTree>
    <p:extLst>
      <p:ext uri="{BB962C8B-B14F-4D97-AF65-F5344CB8AC3E}">
        <p14:creationId xmlns:p14="http://schemas.microsoft.com/office/powerpoint/2010/main" val="2983521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B1BA6-3099-6141-CD0B-74D0AA873B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271B7E-00F9-10F6-15D4-87E31C8C10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B7BBCA-25E0-9A22-3B94-1009612967DC}"/>
              </a:ext>
            </a:extLst>
          </p:cNvPr>
          <p:cNvSpPr>
            <a:spLocks noGrp="1"/>
          </p:cNvSpPr>
          <p:nvPr>
            <p:ph type="body" idx="1"/>
          </p:nvPr>
        </p:nvSpPr>
        <p:spPr/>
        <p:txBody>
          <a:bodyPr/>
          <a:lstStyle/>
          <a:p>
            <a:r>
              <a:rPr lang="en-US">
                <a:latin typeface="Calibri"/>
                <a:ea typeface="Calibri"/>
                <a:cs typeface="Calibri"/>
              </a:rPr>
              <a:t>The gist: </a:t>
            </a:r>
            <a:r>
              <a:rPr lang="en-US"/>
              <a:t>What can we do within Alma? </a:t>
            </a:r>
          </a:p>
          <a:p>
            <a:pPr marL="171450" indent="-171450">
              <a:buFont typeface="Calibri"/>
              <a:buChar char="-"/>
            </a:pPr>
            <a:r>
              <a:rPr lang="en-US"/>
              <a:t>We're</a:t>
            </a:r>
            <a:r>
              <a:rPr lang="en-US">
                <a:latin typeface="Aptos"/>
                <a:ea typeface="Calibri"/>
                <a:cs typeface="Calibri"/>
              </a:rPr>
              <a:t> not ignoring what might be possible to implement WITHIN ALMA ITSELF</a:t>
            </a:r>
          </a:p>
          <a:p>
            <a:pPr marL="171450" indent="-171450">
              <a:buFont typeface="Calibri"/>
              <a:buChar char="-"/>
            </a:pPr>
            <a:r>
              <a:rPr lang="en-US">
                <a:latin typeface="Calibri"/>
                <a:ea typeface="Calibri"/>
                <a:cs typeface="Calibri"/>
              </a:rPr>
              <a:t>First off, Chris F built an Alma Cloud App, so we have some expertise there.</a:t>
            </a:r>
          </a:p>
          <a:p>
            <a:pPr marL="171450" indent="-171450">
              <a:buFont typeface="Calibri"/>
              <a:buChar char="-"/>
            </a:pPr>
            <a:r>
              <a:rPr lang="en-US">
                <a:latin typeface="Calibri"/>
                <a:ea typeface="Calibri"/>
                <a:cs typeface="Calibri"/>
              </a:rPr>
              <a:t>We reserve the right to go into a different direction for some of the existing things (or new things) if they would be better suited as something like an Alma cloud app.</a:t>
            </a:r>
          </a:p>
          <a:p>
            <a:pPr marL="171450" indent="-171450">
              <a:buFont typeface="Calibri"/>
              <a:buChar char="-"/>
            </a:pPr>
            <a:r>
              <a:rPr lang="en-US">
                <a:latin typeface="Calibri"/>
                <a:ea typeface="Calibri"/>
                <a:cs typeface="Calibri"/>
              </a:rPr>
              <a:t>NOTE WE DON'T HAVE Library Open Workflows. </a:t>
            </a:r>
          </a:p>
        </p:txBody>
      </p:sp>
      <p:sp>
        <p:nvSpPr>
          <p:cNvPr id="4" name="Slide Number Placeholder 3">
            <a:extLst>
              <a:ext uri="{FF2B5EF4-FFF2-40B4-BE49-F238E27FC236}">
                <a16:creationId xmlns:a16="http://schemas.microsoft.com/office/drawing/2014/main" id="{8CA19026-369B-A3AA-636B-B76634BD3E15}"/>
              </a:ext>
            </a:extLst>
          </p:cNvPr>
          <p:cNvSpPr>
            <a:spLocks noGrp="1"/>
          </p:cNvSpPr>
          <p:nvPr>
            <p:ph type="sldNum" sz="quarter" idx="5"/>
          </p:nvPr>
        </p:nvSpPr>
        <p:spPr/>
        <p:txBody>
          <a:bodyPr/>
          <a:lstStyle/>
          <a:p>
            <a:fld id="{93628B91-AAA4-4C6F-9037-6EFE50C59DD0}" type="slidenum">
              <a:rPr lang="en-US" smtClean="0"/>
              <a:t>41</a:t>
            </a:fld>
            <a:endParaRPr lang="en-US"/>
          </a:p>
        </p:txBody>
      </p:sp>
    </p:spTree>
    <p:extLst>
      <p:ext uri="{BB962C8B-B14F-4D97-AF65-F5344CB8AC3E}">
        <p14:creationId xmlns:p14="http://schemas.microsoft.com/office/powerpoint/2010/main" val="1048001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660262" y="208754"/>
            <a:ext cx="4066072" cy="3725937"/>
          </a:xfrm>
        </p:spPr>
        <p:txBody>
          <a:bodyPr vert="horz" lIns="91440" tIns="45720" rIns="91440" bIns="45720" rtlCol="0" anchor="t">
            <a:normAutofit/>
          </a:bodyPr>
          <a:lstStyle>
            <a:lvl1pPr>
              <a:defRPr lang="en-US" sz="50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668729" y="4846320"/>
            <a:ext cx="4066072" cy="1380744"/>
          </a:xfrm>
        </p:spPr>
        <p:txBody>
          <a:bodyPr vert="horz" lIns="91440" tIns="45720" rIns="91440" bIns="45720" rtlCol="0" anchor="b">
            <a:normAutofit/>
          </a:bodyPr>
          <a:lstStyle>
            <a:lvl1pPr marL="0" indent="0">
              <a:buNone/>
              <a:defRPr lang="en-US" sz="1600">
                <a:solidFill>
                  <a:schemeClr val="tx2"/>
                </a:solidFill>
              </a:defRPr>
            </a:lvl1pPr>
          </a:lstStyle>
          <a:p>
            <a:pPr lvl="0"/>
            <a:r>
              <a:rPr lang="en-US"/>
              <a:t>Click to edit Master subtitle style</a:t>
            </a:r>
          </a:p>
        </p:txBody>
      </p:sp>
      <p:sp>
        <p:nvSpPr>
          <p:cNvPr id="12" name="Picture Placeholder 11">
            <a:extLst>
              <a:ext uri="{FF2B5EF4-FFF2-40B4-BE49-F238E27FC236}">
                <a16:creationId xmlns:a16="http://schemas.microsoft.com/office/drawing/2014/main" id="{7A934108-77F2-43A6-38EF-C1CDEDD103C2}"/>
              </a:ext>
            </a:extLst>
          </p:cNvPr>
          <p:cNvSpPr>
            <a:spLocks noGrp="1"/>
          </p:cNvSpPr>
          <p:nvPr>
            <p:ph type="pic" sz="quarter" idx="13" hasCustomPrompt="1"/>
          </p:nvPr>
        </p:nvSpPr>
        <p:spPr>
          <a:xfrm>
            <a:off x="274320" y="266699"/>
            <a:ext cx="7238998" cy="6322891"/>
          </a:xfrm>
          <a:custGeom>
            <a:avLst/>
            <a:gdLst>
              <a:gd name="connsiteX0" fmla="*/ 291359 w 7238998"/>
              <a:gd name="connsiteY0" fmla="*/ 0 h 6322891"/>
              <a:gd name="connsiteX1" fmla="*/ 6947639 w 7238998"/>
              <a:gd name="connsiteY1" fmla="*/ 0 h 6322891"/>
              <a:gd name="connsiteX2" fmla="*/ 7238998 w 7238998"/>
              <a:gd name="connsiteY2" fmla="*/ 291359 h 6322891"/>
              <a:gd name="connsiteX3" fmla="*/ 7238998 w 7238998"/>
              <a:gd name="connsiteY3" fmla="*/ 6031532 h 6322891"/>
              <a:gd name="connsiteX4" fmla="*/ 6947639 w 7238998"/>
              <a:gd name="connsiteY4" fmla="*/ 6322891 h 6322891"/>
              <a:gd name="connsiteX5" fmla="*/ 291359 w 7238998"/>
              <a:gd name="connsiteY5" fmla="*/ 6322891 h 6322891"/>
              <a:gd name="connsiteX6" fmla="*/ 0 w 7238998"/>
              <a:gd name="connsiteY6" fmla="*/ 6031532 h 6322891"/>
              <a:gd name="connsiteX7" fmla="*/ 0 w 7238998"/>
              <a:gd name="connsiteY7" fmla="*/ 291359 h 6322891"/>
              <a:gd name="connsiteX8" fmla="*/ 291359 w 7238998"/>
              <a:gd name="connsiteY8" fmla="*/ 0 h 6322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8998" h="6322891">
                <a:moveTo>
                  <a:pt x="291359" y="0"/>
                </a:moveTo>
                <a:lnTo>
                  <a:pt x="6947639" y="0"/>
                </a:lnTo>
                <a:cubicBezTo>
                  <a:pt x="7108552" y="0"/>
                  <a:pt x="7238998" y="130446"/>
                  <a:pt x="7238998" y="291359"/>
                </a:cubicBezTo>
                <a:lnTo>
                  <a:pt x="7238998" y="6031532"/>
                </a:lnTo>
                <a:cubicBezTo>
                  <a:pt x="7238998" y="6192445"/>
                  <a:pt x="7108552" y="6322891"/>
                  <a:pt x="6947639" y="6322891"/>
                </a:cubicBezTo>
                <a:lnTo>
                  <a:pt x="291359" y="6322891"/>
                </a:lnTo>
                <a:cubicBezTo>
                  <a:pt x="130446" y="6322891"/>
                  <a:pt x="0" y="6192445"/>
                  <a:pt x="0" y="6031532"/>
                </a:cubicBezTo>
                <a:lnTo>
                  <a:pt x="0" y="291359"/>
                </a:lnTo>
                <a:cubicBezTo>
                  <a:pt x="0" y="130446"/>
                  <a:pt x="130446" y="0"/>
                  <a:pt x="291359"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666481" y="6391656"/>
            <a:ext cx="2703777" cy="338328"/>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477500" y="6391656"/>
            <a:ext cx="1032084" cy="338328"/>
          </a:xfrm>
        </p:spPr>
        <p:txBody>
          <a:bodyPr/>
          <a:lstStyle>
            <a:lvl1pPr>
              <a:defRPr>
                <a:solidFill>
                  <a:schemeClr val="tx2"/>
                </a:solidFill>
                <a:effectLst/>
              </a:defRPr>
            </a:lvl1pPr>
          </a:lstStyle>
          <a:p>
            <a:fld id="{C5823EC4-E58C-4C5C-9C51-798389CFBBA7}" type="datetime1">
              <a:rPr lang="en-US" smtClean="0"/>
              <a:t>5/15/2026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509584" y="6388837"/>
            <a:ext cx="457200" cy="338328"/>
          </a:xfrm>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368507483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5ECD78E-A726-4CCB-9EF6-1688AA3147D9}" type="datetime1">
              <a:rPr lang="en-US" smtClean="0"/>
              <a:t>5/15/2026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858086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82880" y="5176159"/>
            <a:ext cx="11640312" cy="845493"/>
          </a:xfrm>
        </p:spPr>
        <p:txBody>
          <a:bodyPr vert="horz" lIns="91440" tIns="45720" rIns="91440" bIns="45720" rtlCol="0" anchor="b">
            <a:normAutofit/>
          </a:bodyPr>
          <a:lstStyle>
            <a:lvl1pPr>
              <a:defRPr lang="en-US" sz="44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10313" y="5980176"/>
            <a:ext cx="11612880" cy="530352"/>
          </a:xfrm>
        </p:spPr>
        <p:txBody>
          <a:bodyPr vert="horz" lIns="91440" tIns="45720" rIns="91440" bIns="45720" rtlCol="0">
            <a:normAutofit/>
          </a:bodyPr>
          <a:lstStyle>
            <a:lvl1pPr marL="0" indent="0">
              <a:buNone/>
              <a:defRPr lang="en-US" sz="1600" dirty="0">
                <a:solidFill>
                  <a:schemeClr val="tx2"/>
                </a:solidFill>
              </a:defRPr>
            </a:lvl1pPr>
          </a:lstStyle>
          <a:p>
            <a:pPr lvl="0"/>
            <a:r>
              <a:rPr lang="en-US"/>
              <a:t>Click to edit Master subtitle style</a:t>
            </a:r>
          </a:p>
        </p:txBody>
      </p:sp>
      <p:sp>
        <p:nvSpPr>
          <p:cNvPr id="10" name="Picture Placeholder 9">
            <a:extLst>
              <a:ext uri="{FF2B5EF4-FFF2-40B4-BE49-F238E27FC236}">
                <a16:creationId xmlns:a16="http://schemas.microsoft.com/office/drawing/2014/main" id="{150AF6FA-7D1D-1351-A76E-43C54D28FD68}"/>
              </a:ext>
            </a:extLst>
          </p:cNvPr>
          <p:cNvSpPr>
            <a:spLocks noGrp="1"/>
          </p:cNvSpPr>
          <p:nvPr>
            <p:ph type="pic" sz="quarter" idx="13" hasCustomPrompt="1"/>
          </p:nvPr>
        </p:nvSpPr>
        <p:spPr>
          <a:xfrm>
            <a:off x="274220" y="266700"/>
            <a:ext cx="11649456" cy="4853814"/>
          </a:xfrm>
          <a:custGeom>
            <a:avLst/>
            <a:gdLst>
              <a:gd name="connsiteX0" fmla="*/ 291520 w 11651080"/>
              <a:gd name="connsiteY0" fmla="*/ 0 h 4853814"/>
              <a:gd name="connsiteX1" fmla="*/ 11359560 w 11651080"/>
              <a:gd name="connsiteY1" fmla="*/ 0 h 4853814"/>
              <a:gd name="connsiteX2" fmla="*/ 11651080 w 11651080"/>
              <a:gd name="connsiteY2" fmla="*/ 291520 h 4853814"/>
              <a:gd name="connsiteX3" fmla="*/ 11651080 w 11651080"/>
              <a:gd name="connsiteY3" fmla="*/ 4562294 h 4853814"/>
              <a:gd name="connsiteX4" fmla="*/ 11359560 w 11651080"/>
              <a:gd name="connsiteY4" fmla="*/ 4853814 h 4853814"/>
              <a:gd name="connsiteX5" fmla="*/ 291520 w 11651080"/>
              <a:gd name="connsiteY5" fmla="*/ 4853814 h 4853814"/>
              <a:gd name="connsiteX6" fmla="*/ 0 w 11651080"/>
              <a:gd name="connsiteY6" fmla="*/ 4562294 h 4853814"/>
              <a:gd name="connsiteX7" fmla="*/ 0 w 11651080"/>
              <a:gd name="connsiteY7" fmla="*/ 291520 h 4853814"/>
              <a:gd name="connsiteX8" fmla="*/ 291520 w 11651080"/>
              <a:gd name="connsiteY8" fmla="*/ 0 h 485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4853814">
                <a:moveTo>
                  <a:pt x="291520" y="0"/>
                </a:moveTo>
                <a:lnTo>
                  <a:pt x="11359560" y="0"/>
                </a:lnTo>
                <a:cubicBezTo>
                  <a:pt x="11520562" y="0"/>
                  <a:pt x="11651080" y="130518"/>
                  <a:pt x="11651080" y="291520"/>
                </a:cubicBezTo>
                <a:lnTo>
                  <a:pt x="11651080" y="4562294"/>
                </a:lnTo>
                <a:cubicBezTo>
                  <a:pt x="11651080" y="4723296"/>
                  <a:pt x="11520562" y="4853814"/>
                  <a:pt x="11359560" y="4853814"/>
                </a:cubicBezTo>
                <a:lnTo>
                  <a:pt x="291520" y="4853814"/>
                </a:lnTo>
                <a:cubicBezTo>
                  <a:pt x="130518" y="4853814"/>
                  <a:pt x="0" y="4723296"/>
                  <a:pt x="0" y="4562294"/>
                </a:cubicBezTo>
                <a:lnTo>
                  <a:pt x="0" y="291520"/>
                </a:lnTo>
                <a:cubicBezTo>
                  <a:pt x="0" y="130518"/>
                  <a:pt x="130518" y="0"/>
                  <a:pt x="291520"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82880" y="6391657"/>
            <a:ext cx="2805405" cy="330466"/>
          </a:xfrm>
        </p:spPr>
        <p:txBody>
          <a:bodyPr/>
          <a:lstStyle>
            <a:lvl1pPr>
              <a:defRPr>
                <a:solidFill>
                  <a:schemeClr val="tx2"/>
                </a:solidFill>
                <a:effectLst/>
              </a:defRPr>
            </a:lvl1pPr>
          </a:lstStyle>
          <a:p>
            <a:r>
              <a:rPr lang="en-US"/>
              <a:t>Sample Footer Text</a:t>
            </a:r>
          </a:p>
        </p:txBody>
      </p:sp>
      <p:sp>
        <p:nvSpPr>
          <p:cNvPr id="7" name="Date Placeholder 6">
            <a:extLst>
              <a:ext uri="{FF2B5EF4-FFF2-40B4-BE49-F238E27FC236}">
                <a16:creationId xmlns:a16="http://schemas.microsoft.com/office/drawing/2014/main" id="{CD6C6E84-CC8A-244E-95A0-206B2BDC6B94}"/>
              </a:ext>
            </a:extLst>
          </p:cNvPr>
          <p:cNvSpPr>
            <a:spLocks noGrp="1"/>
          </p:cNvSpPr>
          <p:nvPr>
            <p:ph type="dt" sz="half" idx="14"/>
          </p:nvPr>
        </p:nvSpPr>
        <p:spPr>
          <a:xfrm>
            <a:off x="8137848" y="6391656"/>
            <a:ext cx="3494314" cy="333799"/>
          </a:xfrm>
        </p:spPr>
        <p:txBody>
          <a:bodyPr/>
          <a:lstStyle>
            <a:lvl1pPr>
              <a:defRPr>
                <a:solidFill>
                  <a:schemeClr val="tx2"/>
                </a:solidFill>
              </a:defRPr>
            </a:lvl1pPr>
          </a:lstStyle>
          <a:p>
            <a:fld id="{99B857EC-A19D-4685-8A14-683981B597E8}" type="datetime1">
              <a:rPr lang="en-US" smtClean="0"/>
              <a:t>5/15/2026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391657"/>
            <a:ext cx="429207" cy="330466"/>
          </a:xfrm>
        </p:spPr>
        <p:txBody>
          <a:bodyPr/>
          <a:lstStyle>
            <a:lvl1pPr>
              <a:defRPr>
                <a:solidFill>
                  <a:schemeClr val="tx2"/>
                </a:solidFill>
                <a:effectLst/>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29991426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54206" y="216426"/>
            <a:ext cx="4064673" cy="3934950"/>
          </a:xfrm>
        </p:spPr>
        <p:txBody>
          <a:bodyPr vert="horz" lIns="91440" tIns="45720" rIns="91440" bIns="45720" rtlCol="0" anchor="t">
            <a:normAutofit/>
          </a:bodyPr>
          <a:lstStyle>
            <a:lvl1pPr>
              <a:defRPr lang="en-US" sz="50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82880" y="4846320"/>
            <a:ext cx="4035999" cy="1380744"/>
          </a:xfrm>
        </p:spPr>
        <p:txBody>
          <a:bodyPr vert="horz" lIns="91440" tIns="45720" rIns="91440" bIns="45720" rtlCol="0" anchor="b">
            <a:normAutofit/>
          </a:bodyPr>
          <a:lstStyle>
            <a:lvl1pPr marL="0" indent="0">
              <a:buNone/>
              <a:defRPr lang="en-US" sz="1600" dirty="0">
                <a:solidFill>
                  <a:schemeClr val="tx2"/>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78705" y="6387737"/>
            <a:ext cx="2140360" cy="338328"/>
          </a:xfrm>
        </p:spPr>
        <p:txBody>
          <a:bodyPr/>
          <a:lstStyle>
            <a:lvl1pPr>
              <a:defRPr>
                <a:solidFill>
                  <a:schemeClr val="tx2"/>
                </a:solidFill>
              </a:defRPr>
            </a:lvl1pPr>
          </a:lstStyle>
          <a:p>
            <a:r>
              <a:rPr lang="en-US"/>
              <a:t>Sample Footer Text</a:t>
            </a:r>
          </a:p>
        </p:txBody>
      </p:sp>
      <p:sp>
        <p:nvSpPr>
          <p:cNvPr id="7" name="Date Placeholder 6">
            <a:extLst>
              <a:ext uri="{FF2B5EF4-FFF2-40B4-BE49-F238E27FC236}">
                <a16:creationId xmlns:a16="http://schemas.microsoft.com/office/drawing/2014/main" id="{275F4D84-5521-EF06-6F21-FF39CFD2A81C}"/>
              </a:ext>
            </a:extLst>
          </p:cNvPr>
          <p:cNvSpPr>
            <a:spLocks noGrp="1"/>
          </p:cNvSpPr>
          <p:nvPr>
            <p:ph type="dt" sz="half" idx="14"/>
          </p:nvPr>
        </p:nvSpPr>
        <p:spPr>
          <a:xfrm>
            <a:off x="2882480" y="6378213"/>
            <a:ext cx="1384719" cy="338328"/>
          </a:xfrm>
        </p:spPr>
        <p:txBody>
          <a:bodyPr/>
          <a:lstStyle>
            <a:lvl1pPr>
              <a:defRPr>
                <a:solidFill>
                  <a:schemeClr val="tx2"/>
                </a:solidFill>
              </a:defRPr>
            </a:lvl1pPr>
          </a:lstStyle>
          <a:p>
            <a:fld id="{3A716FDB-D397-4AF7-BCC4-9C923BF7084B}" type="datetime1">
              <a:rPr lang="en-US" smtClean="0"/>
              <a:t>5/15/2026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4267201" y="6378213"/>
            <a:ext cx="457200" cy="338328"/>
          </a:xfrm>
        </p:spPr>
        <p:txBody>
          <a:bodyPr/>
          <a:lstStyle>
            <a:lvl1pPr>
              <a:defRPr>
                <a:solidFill>
                  <a:schemeClr val="tx2"/>
                </a:solidFill>
              </a:defRPr>
            </a:lvl1pPr>
          </a:lstStyle>
          <a:p>
            <a:fld id="{C8116806-1FD2-4A57-B5EA-7014AB76383B}" type="slidenum">
              <a:rPr lang="en-US" smtClean="0"/>
              <a:t>‹#›</a:t>
            </a:fld>
            <a:endParaRPr lang="en-US"/>
          </a:p>
        </p:txBody>
      </p:sp>
      <p:sp>
        <p:nvSpPr>
          <p:cNvPr id="12" name="Picture Placeholder 11">
            <a:extLst>
              <a:ext uri="{FF2B5EF4-FFF2-40B4-BE49-F238E27FC236}">
                <a16:creationId xmlns:a16="http://schemas.microsoft.com/office/drawing/2014/main" id="{01953364-E558-970A-5425-4AFF617AEAAF}"/>
              </a:ext>
            </a:extLst>
          </p:cNvPr>
          <p:cNvSpPr>
            <a:spLocks noGrp="1"/>
          </p:cNvSpPr>
          <p:nvPr>
            <p:ph type="pic" sz="quarter" idx="13" hasCustomPrompt="1"/>
          </p:nvPr>
        </p:nvSpPr>
        <p:spPr>
          <a:xfrm>
            <a:off x="4914901" y="265176"/>
            <a:ext cx="7010400" cy="6327648"/>
          </a:xfrm>
          <a:custGeom>
            <a:avLst/>
            <a:gdLst>
              <a:gd name="connsiteX0" fmla="*/ 302565 w 7010400"/>
              <a:gd name="connsiteY0" fmla="*/ 0 h 6316602"/>
              <a:gd name="connsiteX1" fmla="*/ 6707835 w 7010400"/>
              <a:gd name="connsiteY1" fmla="*/ 0 h 6316602"/>
              <a:gd name="connsiteX2" fmla="*/ 7010400 w 7010400"/>
              <a:gd name="connsiteY2" fmla="*/ 302565 h 6316602"/>
              <a:gd name="connsiteX3" fmla="*/ 7010400 w 7010400"/>
              <a:gd name="connsiteY3" fmla="*/ 6014037 h 6316602"/>
              <a:gd name="connsiteX4" fmla="*/ 6707835 w 7010400"/>
              <a:gd name="connsiteY4" fmla="*/ 6316602 h 6316602"/>
              <a:gd name="connsiteX5" fmla="*/ 302565 w 7010400"/>
              <a:gd name="connsiteY5" fmla="*/ 6316602 h 6316602"/>
              <a:gd name="connsiteX6" fmla="*/ 0 w 7010400"/>
              <a:gd name="connsiteY6" fmla="*/ 6014037 h 6316602"/>
              <a:gd name="connsiteX7" fmla="*/ 0 w 7010400"/>
              <a:gd name="connsiteY7" fmla="*/ 302565 h 6316602"/>
              <a:gd name="connsiteX8" fmla="*/ 302565 w 7010400"/>
              <a:gd name="connsiteY8" fmla="*/ 0 h 631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0400" h="6316602">
                <a:moveTo>
                  <a:pt x="302565" y="0"/>
                </a:moveTo>
                <a:lnTo>
                  <a:pt x="6707835" y="0"/>
                </a:lnTo>
                <a:cubicBezTo>
                  <a:pt x="6874937" y="0"/>
                  <a:pt x="7010400" y="135463"/>
                  <a:pt x="7010400" y="302565"/>
                </a:cubicBezTo>
                <a:lnTo>
                  <a:pt x="7010400" y="6014037"/>
                </a:lnTo>
                <a:cubicBezTo>
                  <a:pt x="7010400" y="6181139"/>
                  <a:pt x="6874937" y="6316602"/>
                  <a:pt x="6707835" y="6316602"/>
                </a:cubicBezTo>
                <a:lnTo>
                  <a:pt x="302565" y="6316602"/>
                </a:lnTo>
                <a:cubicBezTo>
                  <a:pt x="135463" y="6316602"/>
                  <a:pt x="0" y="6181139"/>
                  <a:pt x="0" y="6014037"/>
                </a:cubicBezTo>
                <a:lnTo>
                  <a:pt x="0" y="302565"/>
                </a:lnTo>
                <a:cubicBezTo>
                  <a:pt x="0" y="135463"/>
                  <a:pt x="135463" y="0"/>
                  <a:pt x="302565"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3599668258"/>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013116" y="1043184"/>
            <a:ext cx="3459903" cy="2906647"/>
          </a:xfrm>
        </p:spPr>
        <p:txBody>
          <a:bodyPr vert="horz" lIns="91440" tIns="45720" rIns="91440" bIns="45720" rtlCol="0" anchor="t">
            <a:normAutofit/>
          </a:bodyPr>
          <a:lstStyle>
            <a:lvl1pPr>
              <a:defRPr lang="en-US" sz="43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013117" y="4692866"/>
            <a:ext cx="3361935" cy="1123268"/>
          </a:xfrm>
        </p:spPr>
        <p:txBody>
          <a:bodyPr vert="horz" lIns="91440" tIns="45720" rIns="91440" bIns="45720" rtlCol="0" anchor="b">
            <a:normAutofit/>
          </a:bodyPr>
          <a:lstStyle>
            <a:lvl1pPr marL="0" indent="0">
              <a:buNone/>
              <a:defRPr lang="en-US" sz="1600" dirty="0">
                <a:solidFill>
                  <a:schemeClr val="tx2"/>
                </a:solidFill>
              </a:defRPr>
            </a:lvl1pPr>
          </a:lstStyle>
          <a:p>
            <a:pPr lvl="0"/>
            <a:r>
              <a:rPr lang="en-US"/>
              <a:t>Click to edit Master subtitle style</a:t>
            </a:r>
          </a:p>
        </p:txBody>
      </p:sp>
      <p:sp>
        <p:nvSpPr>
          <p:cNvPr id="14" name="Picture Placeholder 13">
            <a:extLst>
              <a:ext uri="{FF2B5EF4-FFF2-40B4-BE49-F238E27FC236}">
                <a16:creationId xmlns:a16="http://schemas.microsoft.com/office/drawing/2014/main" id="{BE8B118F-C188-2019-1C9E-6A452890CF96}"/>
              </a:ext>
            </a:extLst>
          </p:cNvPr>
          <p:cNvSpPr>
            <a:spLocks noGrp="1"/>
          </p:cNvSpPr>
          <p:nvPr>
            <p:ph type="pic" sz="quarter" idx="13" hasCustomPrompt="1"/>
          </p:nvPr>
        </p:nvSpPr>
        <p:spPr>
          <a:xfrm>
            <a:off x="0" y="0"/>
            <a:ext cx="12192000" cy="6858000"/>
          </a:xfrm>
          <a:custGeom>
            <a:avLst/>
            <a:gdLst>
              <a:gd name="connsiteX0" fmla="*/ 1124624 w 12192000"/>
              <a:gd name="connsiteY0" fmla="*/ 808189 h 6858000"/>
              <a:gd name="connsiteX1" fmla="*/ 811206 w 12192000"/>
              <a:gd name="connsiteY1" fmla="*/ 1121607 h 6858000"/>
              <a:gd name="connsiteX2" fmla="*/ 811206 w 12192000"/>
              <a:gd name="connsiteY2" fmla="*/ 5736392 h 6858000"/>
              <a:gd name="connsiteX3" fmla="*/ 1124624 w 12192000"/>
              <a:gd name="connsiteY3" fmla="*/ 6049810 h 6858000"/>
              <a:gd name="connsiteX4" fmla="*/ 4372882 w 12192000"/>
              <a:gd name="connsiteY4" fmla="*/ 6049810 h 6858000"/>
              <a:gd name="connsiteX5" fmla="*/ 4686301 w 12192000"/>
              <a:gd name="connsiteY5" fmla="*/ 5736392 h 6858000"/>
              <a:gd name="connsiteX6" fmla="*/ 4686301 w 12192000"/>
              <a:gd name="connsiteY6" fmla="*/ 1121607 h 6858000"/>
              <a:gd name="connsiteX7" fmla="*/ 4372882 w 12192000"/>
              <a:gd name="connsiteY7" fmla="*/ 808189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1124624" y="808189"/>
                </a:moveTo>
                <a:cubicBezTo>
                  <a:pt x="951528" y="808189"/>
                  <a:pt x="811206" y="948511"/>
                  <a:pt x="811206" y="1121607"/>
                </a:cubicBezTo>
                <a:lnTo>
                  <a:pt x="811206" y="5736392"/>
                </a:lnTo>
                <a:cubicBezTo>
                  <a:pt x="811206" y="5909488"/>
                  <a:pt x="951528" y="6049810"/>
                  <a:pt x="1124624" y="6049810"/>
                </a:cubicBezTo>
                <a:lnTo>
                  <a:pt x="4372882" y="6049810"/>
                </a:lnTo>
                <a:cubicBezTo>
                  <a:pt x="4545978" y="6049810"/>
                  <a:pt x="4686301" y="5909488"/>
                  <a:pt x="4686301" y="5736392"/>
                </a:cubicBezTo>
                <a:lnTo>
                  <a:pt x="4686301" y="1121607"/>
                </a:lnTo>
                <a:cubicBezTo>
                  <a:pt x="4686301" y="948511"/>
                  <a:pt x="4545978" y="808189"/>
                  <a:pt x="4372882" y="808189"/>
                </a:cubicBezTo>
                <a:close/>
                <a:moveTo>
                  <a:pt x="0" y="0"/>
                </a:moveTo>
                <a:lnTo>
                  <a:pt x="12192000" y="0"/>
                </a:lnTo>
                <a:lnTo>
                  <a:pt x="12192000"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33223" y="6387737"/>
            <a:ext cx="2140360" cy="338328"/>
          </a:xfrm>
        </p:spPr>
        <p:txBody>
          <a:bodyPr/>
          <a:lstStyle>
            <a:lvl1pPr>
              <a:defRPr>
                <a:solidFill>
                  <a:schemeClr val="tx2"/>
                </a:solidFill>
                <a:effectLst>
                  <a:outerShdw blurRad="38100" dist="38100" dir="2700000" algn="tl">
                    <a:srgbClr val="000000">
                      <a:alpha val="43137"/>
                    </a:srgbClr>
                  </a:outerShdw>
                </a:effectLst>
              </a:defRPr>
            </a:lvl1pPr>
          </a:lstStyle>
          <a:p>
            <a:r>
              <a:rPr lang="en-US"/>
              <a:t>Sample Footer Text</a:t>
            </a:r>
          </a:p>
        </p:txBody>
      </p:sp>
      <p:sp>
        <p:nvSpPr>
          <p:cNvPr id="7" name="Date Placeholder 6">
            <a:extLst>
              <a:ext uri="{FF2B5EF4-FFF2-40B4-BE49-F238E27FC236}">
                <a16:creationId xmlns:a16="http://schemas.microsoft.com/office/drawing/2014/main" id="{A375C414-30D0-86AA-C3C7-AB85722C2C53}"/>
              </a:ext>
            </a:extLst>
          </p:cNvPr>
          <p:cNvSpPr>
            <a:spLocks noGrp="1"/>
          </p:cNvSpPr>
          <p:nvPr>
            <p:ph type="dt" sz="half" idx="14"/>
          </p:nvPr>
        </p:nvSpPr>
        <p:spPr>
          <a:xfrm>
            <a:off x="2971800" y="6387128"/>
            <a:ext cx="1295401" cy="338328"/>
          </a:xfrm>
        </p:spPr>
        <p:txBody>
          <a:bodyPr/>
          <a:lstStyle>
            <a:lvl1pPr>
              <a:defRPr>
                <a:solidFill>
                  <a:schemeClr val="tx2"/>
                </a:solidFill>
                <a:effectLst>
                  <a:outerShdw blurRad="38100" dist="38100" dir="2700000" algn="tl">
                    <a:srgbClr val="000000">
                      <a:alpha val="43137"/>
                    </a:srgbClr>
                  </a:outerShdw>
                </a:effectLst>
              </a:defRPr>
            </a:lvl1pPr>
          </a:lstStyle>
          <a:p>
            <a:fld id="{A8A62344-A08B-4AB3-9605-42A4E1DCD2A8}" type="datetime1">
              <a:rPr lang="en-US" smtClean="0"/>
              <a:t>5/15/2026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4267201" y="6386519"/>
            <a:ext cx="457200" cy="338328"/>
          </a:xfrm>
        </p:spPr>
        <p:txBody>
          <a:bodyPr/>
          <a:lstStyle>
            <a:lvl1pPr>
              <a:defRPr>
                <a:solidFill>
                  <a:schemeClr val="tx2"/>
                </a:solidFill>
                <a:effectLst>
                  <a:outerShdw blurRad="38100" dist="38100" dir="2700000" algn="tl">
                    <a:srgbClr val="000000">
                      <a:alpha val="43137"/>
                    </a:srgbClr>
                  </a:outerShdw>
                </a:effectLst>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2635321667"/>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5">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717480" y="1043185"/>
            <a:ext cx="3459903" cy="2607816"/>
          </a:xfrm>
        </p:spPr>
        <p:txBody>
          <a:bodyPr vert="horz" lIns="91440" tIns="45720" rIns="91440" bIns="45720" rtlCol="0" anchor="t">
            <a:normAutofit/>
          </a:bodyPr>
          <a:lstStyle>
            <a:lvl1pPr>
              <a:defRPr lang="en-US" sz="43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717481" y="4692866"/>
            <a:ext cx="3459902" cy="1123268"/>
          </a:xfrm>
        </p:spPr>
        <p:txBody>
          <a:bodyPr vert="horz" lIns="91440" tIns="45720" rIns="91440" bIns="45720" rtlCol="0" anchor="b">
            <a:normAutofit/>
          </a:bodyPr>
          <a:lstStyle>
            <a:lvl1pPr marL="0" indent="0">
              <a:buNone/>
              <a:defRPr lang="en-US" sz="1600" dirty="0">
                <a:solidFill>
                  <a:schemeClr val="tx2"/>
                </a:solidFill>
              </a:defRPr>
            </a:lvl1pPr>
          </a:lstStyle>
          <a:p>
            <a:pPr lvl="0"/>
            <a:r>
              <a:rPr lang="en-US"/>
              <a:t>Click to edit Master subtitle style</a:t>
            </a:r>
          </a:p>
        </p:txBody>
      </p:sp>
      <p:sp>
        <p:nvSpPr>
          <p:cNvPr id="10" name="Picture Placeholder 9">
            <a:extLst>
              <a:ext uri="{FF2B5EF4-FFF2-40B4-BE49-F238E27FC236}">
                <a16:creationId xmlns:a16="http://schemas.microsoft.com/office/drawing/2014/main" id="{B93E65DC-EA13-A100-8BB0-C29D33F1646A}"/>
              </a:ext>
            </a:extLst>
          </p:cNvPr>
          <p:cNvSpPr>
            <a:spLocks noGrp="1"/>
          </p:cNvSpPr>
          <p:nvPr>
            <p:ph type="pic" sz="quarter" idx="13" hasCustomPrompt="1"/>
          </p:nvPr>
        </p:nvSpPr>
        <p:spPr>
          <a:xfrm>
            <a:off x="0" y="0"/>
            <a:ext cx="12192000" cy="6858000"/>
          </a:xfrm>
          <a:custGeom>
            <a:avLst/>
            <a:gdLst>
              <a:gd name="connsiteX0" fmla="*/ 7809944 w 12192000"/>
              <a:gd name="connsiteY0" fmla="*/ 820064 h 6858000"/>
              <a:gd name="connsiteX1" fmla="*/ 7496526 w 12192000"/>
              <a:gd name="connsiteY1" fmla="*/ 1133482 h 6858000"/>
              <a:gd name="connsiteX2" fmla="*/ 7496526 w 12192000"/>
              <a:gd name="connsiteY2" fmla="*/ 5748267 h 6858000"/>
              <a:gd name="connsiteX3" fmla="*/ 7809944 w 12192000"/>
              <a:gd name="connsiteY3" fmla="*/ 6061685 h 6858000"/>
              <a:gd name="connsiteX4" fmla="*/ 11058202 w 12192000"/>
              <a:gd name="connsiteY4" fmla="*/ 6061685 h 6858000"/>
              <a:gd name="connsiteX5" fmla="*/ 11371620 w 12192000"/>
              <a:gd name="connsiteY5" fmla="*/ 5748267 h 6858000"/>
              <a:gd name="connsiteX6" fmla="*/ 11371620 w 12192000"/>
              <a:gd name="connsiteY6" fmla="*/ 1133482 h 6858000"/>
              <a:gd name="connsiteX7" fmla="*/ 11058202 w 12192000"/>
              <a:gd name="connsiteY7" fmla="*/ 820064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809944" y="820064"/>
                </a:moveTo>
                <a:cubicBezTo>
                  <a:pt x="7636848" y="820064"/>
                  <a:pt x="7496526" y="960386"/>
                  <a:pt x="7496526" y="1133482"/>
                </a:cubicBezTo>
                <a:lnTo>
                  <a:pt x="7496526" y="5748267"/>
                </a:lnTo>
                <a:cubicBezTo>
                  <a:pt x="7496526" y="5921363"/>
                  <a:pt x="7636848" y="6061685"/>
                  <a:pt x="7809944" y="6061685"/>
                </a:cubicBezTo>
                <a:lnTo>
                  <a:pt x="11058202" y="6061685"/>
                </a:lnTo>
                <a:cubicBezTo>
                  <a:pt x="11231298" y="6061685"/>
                  <a:pt x="11371620" y="5921363"/>
                  <a:pt x="11371620" y="5748267"/>
                </a:cubicBezTo>
                <a:lnTo>
                  <a:pt x="11371620" y="1133482"/>
                </a:lnTo>
                <a:cubicBezTo>
                  <a:pt x="11371620" y="960386"/>
                  <a:pt x="11231298" y="820064"/>
                  <a:pt x="11058202" y="820064"/>
                </a:cubicBezTo>
                <a:close/>
                <a:moveTo>
                  <a:pt x="0" y="0"/>
                </a:moveTo>
                <a:lnTo>
                  <a:pt x="12192000" y="0"/>
                </a:lnTo>
                <a:lnTo>
                  <a:pt x="12192000"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505700" y="6387737"/>
            <a:ext cx="2140360" cy="338328"/>
          </a:xfrm>
        </p:spPr>
        <p:txBody>
          <a:bodyPr/>
          <a:lstStyle>
            <a:lvl1pPr>
              <a:defRPr>
                <a:solidFill>
                  <a:schemeClr val="tx2"/>
                </a:solidFill>
                <a:effectLst>
                  <a:outerShdw blurRad="38100" dist="38100" dir="2700000" algn="tl">
                    <a:srgbClr val="000000">
                      <a:alpha val="43137"/>
                    </a:srgbClr>
                  </a:outerShdw>
                </a:effectLst>
              </a:defRPr>
            </a:lvl1pPr>
          </a:lstStyle>
          <a:p>
            <a:r>
              <a:rPr lang="en-US"/>
              <a:t>Sample Footer Text</a:t>
            </a:r>
          </a:p>
        </p:txBody>
      </p:sp>
      <p:sp>
        <p:nvSpPr>
          <p:cNvPr id="7" name="Date Placeholder 6">
            <a:extLst>
              <a:ext uri="{FF2B5EF4-FFF2-40B4-BE49-F238E27FC236}">
                <a16:creationId xmlns:a16="http://schemas.microsoft.com/office/drawing/2014/main" id="{5A66694D-0EA3-D3C7-ECF4-BBF1269CF6A8}"/>
              </a:ext>
            </a:extLst>
          </p:cNvPr>
          <p:cNvSpPr>
            <a:spLocks noGrp="1"/>
          </p:cNvSpPr>
          <p:nvPr>
            <p:ph type="dt" sz="half" idx="14"/>
          </p:nvPr>
        </p:nvSpPr>
        <p:spPr>
          <a:xfrm>
            <a:off x="9646060" y="6387128"/>
            <a:ext cx="1341749" cy="338328"/>
          </a:xfrm>
        </p:spPr>
        <p:txBody>
          <a:bodyPr/>
          <a:lstStyle>
            <a:lvl1pPr>
              <a:defRPr>
                <a:solidFill>
                  <a:schemeClr val="tx2"/>
                </a:solidFill>
                <a:effectLst>
                  <a:outerShdw blurRad="38100" dist="38100" dir="2700000" algn="tl">
                    <a:srgbClr val="000000">
                      <a:alpha val="43137"/>
                    </a:srgbClr>
                  </a:outerShdw>
                </a:effectLst>
              </a:defRPr>
            </a:lvl1pPr>
          </a:lstStyle>
          <a:p>
            <a:fld id="{D7ABEDB0-76AF-40FA-83E3-D1FF3CA76787}" type="datetime1">
              <a:rPr lang="en-US" smtClean="0"/>
              <a:t>5/15/2026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987809" y="6387128"/>
            <a:ext cx="457200" cy="338328"/>
          </a:xfrm>
        </p:spPr>
        <p:txBody>
          <a:bodyPr/>
          <a:lstStyle>
            <a:lvl1pPr>
              <a:defRPr>
                <a:solidFill>
                  <a:schemeClr val="tx2"/>
                </a:solidFill>
                <a:effectLst>
                  <a:outerShdw blurRad="38100" dist="38100" dir="2700000" algn="tl">
                    <a:srgbClr val="000000">
                      <a:alpha val="43137"/>
                    </a:srgbClr>
                  </a:outerShdw>
                </a:effectLst>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1630338183"/>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with Picture 6">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38305" y="208156"/>
            <a:ext cx="5729095" cy="3135408"/>
          </a:xfrm>
        </p:spPr>
        <p:txBody>
          <a:bodyPr vert="horz" lIns="91440" tIns="45720" rIns="91440" bIns="45720" rtlCol="0" anchor="t">
            <a:normAutofit/>
          </a:bodyPr>
          <a:lstStyle>
            <a:lvl1pPr>
              <a:defRPr lang="en-US" sz="60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85854" y="4846320"/>
            <a:ext cx="4462346" cy="1380744"/>
          </a:xfrm>
        </p:spPr>
        <p:txBody>
          <a:bodyPr vert="horz" lIns="91440" tIns="45720" rIns="91440" bIns="45720" rtlCol="0" anchor="b">
            <a:normAutofit/>
          </a:bodyPr>
          <a:lstStyle>
            <a:lvl1pPr marL="0" indent="0">
              <a:buNone/>
              <a:defRPr lang="en-US" sz="1600">
                <a:solidFill>
                  <a:schemeClr val="tx2"/>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5792911" y="6387128"/>
            <a:ext cx="1032084" cy="338328"/>
          </a:xfrm>
        </p:spPr>
        <p:txBody>
          <a:bodyPr/>
          <a:lstStyle>
            <a:lvl1pPr>
              <a:defRPr>
                <a:solidFill>
                  <a:schemeClr val="tx2"/>
                </a:solidFill>
                <a:effectLst/>
              </a:defRPr>
            </a:lvl1pPr>
          </a:lstStyle>
          <a:p>
            <a:fld id="{5C8992BB-90F0-4112-9B1F-7693B76967FF}" type="datetime1">
              <a:rPr lang="en-US" smtClean="0"/>
              <a:t>5/15/2026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6824995" y="6387128"/>
            <a:ext cx="457200" cy="338328"/>
          </a:xfrm>
        </p:spPr>
        <p:txBody>
          <a:bodyPr/>
          <a:lstStyle>
            <a:lvl1pPr>
              <a:defRPr>
                <a:solidFill>
                  <a:schemeClr val="tx2"/>
                </a:solidFill>
              </a:defRPr>
            </a:lvl1pPr>
          </a:lstStyle>
          <a:p>
            <a:fld id="{C8116806-1FD2-4A57-B5EA-7014AB76383B}" type="slidenum">
              <a:rPr lang="en-US" smtClean="0"/>
              <a:t>‹#›</a:t>
            </a:fld>
            <a:endParaRPr lang="en-US"/>
          </a:p>
        </p:txBody>
      </p:sp>
      <p:sp>
        <p:nvSpPr>
          <p:cNvPr id="9" name="Picture Placeholder 8">
            <a:extLst>
              <a:ext uri="{FF2B5EF4-FFF2-40B4-BE49-F238E27FC236}">
                <a16:creationId xmlns:a16="http://schemas.microsoft.com/office/drawing/2014/main" id="{C18560C4-8760-7FBD-159D-6CA9346253D5}"/>
              </a:ext>
            </a:extLst>
          </p:cNvPr>
          <p:cNvSpPr>
            <a:spLocks noGrp="1"/>
          </p:cNvSpPr>
          <p:nvPr>
            <p:ph type="pic" sz="quarter" idx="13" hasCustomPrompt="1"/>
          </p:nvPr>
        </p:nvSpPr>
        <p:spPr>
          <a:xfrm>
            <a:off x="7514371" y="266700"/>
            <a:ext cx="4410930" cy="6324600"/>
          </a:xfrm>
          <a:custGeom>
            <a:avLst/>
            <a:gdLst>
              <a:gd name="connsiteX0" fmla="*/ 275374 w 4410930"/>
              <a:gd name="connsiteY0" fmla="*/ 0 h 6324600"/>
              <a:gd name="connsiteX1" fmla="*/ 4135556 w 4410930"/>
              <a:gd name="connsiteY1" fmla="*/ 0 h 6324600"/>
              <a:gd name="connsiteX2" fmla="*/ 4410930 w 4410930"/>
              <a:gd name="connsiteY2" fmla="*/ 275374 h 6324600"/>
              <a:gd name="connsiteX3" fmla="*/ 4410930 w 4410930"/>
              <a:gd name="connsiteY3" fmla="*/ 6049226 h 6324600"/>
              <a:gd name="connsiteX4" fmla="*/ 4135556 w 4410930"/>
              <a:gd name="connsiteY4" fmla="*/ 6324600 h 6324600"/>
              <a:gd name="connsiteX5" fmla="*/ 275374 w 4410930"/>
              <a:gd name="connsiteY5" fmla="*/ 6324600 h 6324600"/>
              <a:gd name="connsiteX6" fmla="*/ 0 w 4410930"/>
              <a:gd name="connsiteY6" fmla="*/ 6049226 h 6324600"/>
              <a:gd name="connsiteX7" fmla="*/ 0 w 4410930"/>
              <a:gd name="connsiteY7" fmla="*/ 275374 h 6324600"/>
              <a:gd name="connsiteX8" fmla="*/ 275374 w 4410930"/>
              <a:gd name="connsiteY8" fmla="*/ 0 h 632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0930" h="6324600">
                <a:moveTo>
                  <a:pt x="275374" y="0"/>
                </a:moveTo>
                <a:lnTo>
                  <a:pt x="4135556" y="0"/>
                </a:lnTo>
                <a:cubicBezTo>
                  <a:pt x="4287641" y="0"/>
                  <a:pt x="4410930" y="123289"/>
                  <a:pt x="4410930" y="275374"/>
                </a:cubicBezTo>
                <a:lnTo>
                  <a:pt x="4410930" y="6049226"/>
                </a:lnTo>
                <a:cubicBezTo>
                  <a:pt x="4410930" y="6201311"/>
                  <a:pt x="4287641" y="6324600"/>
                  <a:pt x="4135556" y="6324600"/>
                </a:cubicBezTo>
                <a:lnTo>
                  <a:pt x="275374" y="6324600"/>
                </a:lnTo>
                <a:cubicBezTo>
                  <a:pt x="123289" y="6324600"/>
                  <a:pt x="0" y="6201311"/>
                  <a:pt x="0" y="6049226"/>
                </a:cubicBezTo>
                <a:lnTo>
                  <a:pt x="0" y="275374"/>
                </a:lnTo>
                <a:cubicBezTo>
                  <a:pt x="0" y="123289"/>
                  <a:pt x="123289" y="0"/>
                  <a:pt x="275374"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468830070"/>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33816" y="199795"/>
            <a:ext cx="8777428" cy="3640686"/>
          </a:xfrm>
        </p:spPr>
        <p:txBody>
          <a:bodyPr vert="horz" lIns="91440" tIns="45720" rIns="91440" bIns="45720" rtlCol="0" anchor="t">
            <a:normAutofit/>
          </a:bodyPr>
          <a:lstStyle>
            <a:lvl1pPr>
              <a:defRPr lang="en-US" sz="88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85854" y="4898361"/>
            <a:ext cx="5675450" cy="1334847"/>
          </a:xfrm>
        </p:spPr>
        <p:txBody>
          <a:bodyPr vert="horz" lIns="91440" tIns="45720" rIns="91440" bIns="45720" rtlCol="0" anchor="b">
            <a:normAutofit/>
          </a:bodyPr>
          <a:lstStyle>
            <a:lvl1pPr marL="0" indent="0">
              <a:buNone/>
              <a:defRPr lang="en-US" sz="1600" dirty="0">
                <a:solidFill>
                  <a:schemeClr val="tx2"/>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655CD02E-B256-4CA4-AF95-70EAECD19730}" type="datetime1">
              <a:rPr lang="en-US" smtClean="0"/>
              <a:t>5/15/2026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3127818418"/>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018598" y="1529542"/>
            <a:ext cx="8154804" cy="2323883"/>
          </a:xfrm>
        </p:spPr>
        <p:txBody>
          <a:bodyPr anchor="b">
            <a:normAutofit/>
          </a:bodyPr>
          <a:lstStyle>
            <a:lvl1pPr algn="ctr">
              <a:defRPr sz="54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110715" y="4053504"/>
            <a:ext cx="5970570" cy="1072678"/>
          </a:xfrm>
        </p:spPr>
        <p:txBody>
          <a:bodyPr anchor="t">
            <a:normAutofit/>
          </a:bodyPr>
          <a:lstStyle>
            <a:lvl1pPr marL="0" indent="0" algn="ctr">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DE23234C-C11E-4F99-839F-DDBF973EDA5E}" type="datetime1">
              <a:rPr lang="en-US" smtClean="0"/>
              <a:t>5/15/2026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1107397976"/>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11512" y="192360"/>
            <a:ext cx="11812264" cy="4157003"/>
          </a:xfrm>
        </p:spPr>
        <p:txBody>
          <a:bodyPr vert="horz" lIns="91440" tIns="45720" rIns="91440" bIns="45720" rtlCol="0" anchor="t">
            <a:normAutofit/>
          </a:bodyPr>
          <a:lstStyle>
            <a:lvl1pPr>
              <a:defRPr lang="en-US" sz="11500" baseline="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85854" y="5029200"/>
            <a:ext cx="5681546" cy="1204009"/>
          </a:xfrm>
        </p:spPr>
        <p:txBody>
          <a:bodyPr vert="horz" lIns="91440" tIns="45720" rIns="91440" bIns="45720" rtlCol="0" anchor="b">
            <a:normAutofit/>
          </a:bodyPr>
          <a:lstStyle>
            <a:lvl1pPr marL="0" indent="0">
              <a:buNone/>
              <a:defRPr lang="en-US" sz="1600" dirty="0">
                <a:solidFill>
                  <a:schemeClr val="tx2"/>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B8ED7DB9-4A3F-4419-9E62-BEE6269F2B42}" type="datetime1">
              <a:rPr lang="en-US" smtClean="0"/>
              <a:t>5/15/2026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488420664"/>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157729" y="3200400"/>
            <a:ext cx="9002895" cy="3582184"/>
          </a:xfrm>
        </p:spPr>
        <p:txBody>
          <a:bodyPr anchor="b">
            <a:normAutofit/>
          </a:bodyPr>
          <a:lstStyle>
            <a:lvl1pPr>
              <a:defRPr sz="6900">
                <a:solidFill>
                  <a:schemeClr val="tx2"/>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178704" y="141216"/>
            <a:ext cx="2703777" cy="338328"/>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10477500" y="141216"/>
            <a:ext cx="1032084" cy="338328"/>
          </a:xfrm>
        </p:spPr>
        <p:txBody>
          <a:bodyPr/>
          <a:lstStyle>
            <a:lvl1pPr>
              <a:defRPr>
                <a:solidFill>
                  <a:schemeClr val="tx2"/>
                </a:solidFill>
              </a:defRPr>
            </a:lvl1pPr>
          </a:lstStyle>
          <a:p>
            <a:fld id="{7E2CC31D-7501-40A7-9D1B-8AC69C4CFF73}" type="datetime1">
              <a:rPr lang="en-US" smtClean="0"/>
              <a:t>5/15/2026</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509584" y="141216"/>
            <a:ext cx="457200" cy="338328"/>
          </a:xfrm>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2518340219"/>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33815" y="189689"/>
            <a:ext cx="11341905" cy="1629485"/>
          </a:xfrm>
        </p:spPr>
        <p:txBody>
          <a:bodyPr anchor="t">
            <a:normAutofit/>
          </a:bodyPr>
          <a:lstStyle>
            <a:lvl1pPr>
              <a:defRPr sz="7600" baseline="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2362200"/>
            <a:ext cx="5829300" cy="3810000"/>
          </a:xfrm>
        </p:spPr>
        <p:txBody>
          <a:bodyPr vert="horz" lIns="91440" tIns="45720" rIns="91440" bIns="45720" rtlCol="0" anchor="b">
            <a:normAutofit/>
          </a:bodyPr>
          <a:lstStyle>
            <a:lvl1pPr marL="457200" indent="-457200">
              <a:buFont typeface="+mj-lt"/>
              <a:buAutoNum type="arabicPeriod"/>
              <a:defRPr lang="en-US" sz="1600" dirty="0"/>
            </a:lvl1pPr>
            <a:lvl2pPr marL="571500" indent="-342900">
              <a:buFont typeface="+mj-lt"/>
              <a:buAutoNum type="arabicPeriod"/>
              <a:defRPr lang="en-US" sz="1600" dirty="0"/>
            </a:lvl2pPr>
            <a:lvl3pPr marL="800100" indent="-342900">
              <a:buFont typeface="+mj-lt"/>
              <a:buAutoNum type="arabicPeriod"/>
              <a:defRPr lang="en-US" sz="1600" dirty="0"/>
            </a:lvl3pPr>
            <a:lvl4pPr>
              <a:buFont typeface="+mj-lt"/>
              <a:buAutoNum type="arabicPeriod"/>
              <a:defRPr lang="en-US" sz="1600" dirty="0"/>
            </a:lvl4pPr>
            <a:lvl5pPr>
              <a:buFont typeface="+mj-lt"/>
              <a:buAutoNum type="arabicPeriod"/>
              <a:defRPr lang="en-US" sz="16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53B66D33-2E30-4992-8137-11560724F7D0}" type="datetime1">
              <a:rPr lang="en-US" smtClean="0"/>
              <a:t>5/15/2026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35437088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82880" y="4061862"/>
            <a:ext cx="5913120" cy="2268359"/>
          </a:xfrm>
        </p:spPr>
        <p:txBody>
          <a:bodyPr anchor="t">
            <a:normAutofit/>
          </a:bodyPr>
          <a:lstStyle>
            <a:lvl1pPr>
              <a:defRPr sz="5800"/>
            </a:lvl1pPr>
          </a:lstStyle>
          <a:p>
            <a:r>
              <a:rPr lang="en-US"/>
              <a:t>Click to edit Master title style</a:t>
            </a:r>
          </a:p>
        </p:txBody>
      </p:sp>
      <p:sp>
        <p:nvSpPr>
          <p:cNvPr id="16" name="Picture Placeholder 15">
            <a:extLst>
              <a:ext uri="{FF2B5EF4-FFF2-40B4-BE49-F238E27FC236}">
                <a16:creationId xmlns:a16="http://schemas.microsoft.com/office/drawing/2014/main" id="{F88BC23C-4171-DFCF-3175-10D2602FF561}"/>
              </a:ext>
            </a:extLst>
          </p:cNvPr>
          <p:cNvSpPr>
            <a:spLocks noGrp="1"/>
          </p:cNvSpPr>
          <p:nvPr>
            <p:ph type="pic" sz="quarter" idx="14" hasCustomPrompt="1"/>
          </p:nvPr>
        </p:nvSpPr>
        <p:spPr>
          <a:xfrm>
            <a:off x="274320" y="268508"/>
            <a:ext cx="11649456" cy="3609085"/>
          </a:xfrm>
          <a:custGeom>
            <a:avLst/>
            <a:gdLst>
              <a:gd name="connsiteX0" fmla="*/ 283385 w 11658600"/>
              <a:gd name="connsiteY0" fmla="*/ 0 h 3609085"/>
              <a:gd name="connsiteX1" fmla="*/ 11375215 w 11658600"/>
              <a:gd name="connsiteY1" fmla="*/ 0 h 3609085"/>
              <a:gd name="connsiteX2" fmla="*/ 11658600 w 11658600"/>
              <a:gd name="connsiteY2" fmla="*/ 283385 h 3609085"/>
              <a:gd name="connsiteX3" fmla="*/ 11658600 w 11658600"/>
              <a:gd name="connsiteY3" fmla="*/ 3325700 h 3609085"/>
              <a:gd name="connsiteX4" fmla="*/ 11375215 w 11658600"/>
              <a:gd name="connsiteY4" fmla="*/ 3609085 h 3609085"/>
              <a:gd name="connsiteX5" fmla="*/ 283385 w 11658600"/>
              <a:gd name="connsiteY5" fmla="*/ 3609085 h 3609085"/>
              <a:gd name="connsiteX6" fmla="*/ 0 w 11658600"/>
              <a:gd name="connsiteY6" fmla="*/ 3325700 h 3609085"/>
              <a:gd name="connsiteX7" fmla="*/ 0 w 11658600"/>
              <a:gd name="connsiteY7" fmla="*/ 283385 h 3609085"/>
              <a:gd name="connsiteX8" fmla="*/ 283385 w 11658600"/>
              <a:gd name="connsiteY8" fmla="*/ 0 h 3609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8600" h="3609085">
                <a:moveTo>
                  <a:pt x="283385" y="0"/>
                </a:moveTo>
                <a:lnTo>
                  <a:pt x="11375215" y="0"/>
                </a:lnTo>
                <a:cubicBezTo>
                  <a:pt x="11531724" y="0"/>
                  <a:pt x="11658600" y="126876"/>
                  <a:pt x="11658600" y="283385"/>
                </a:cubicBezTo>
                <a:lnTo>
                  <a:pt x="11658600" y="3325700"/>
                </a:lnTo>
                <a:cubicBezTo>
                  <a:pt x="11658600" y="3482209"/>
                  <a:pt x="11531724" y="3609085"/>
                  <a:pt x="11375215" y="3609085"/>
                </a:cubicBezTo>
                <a:lnTo>
                  <a:pt x="283385" y="3609085"/>
                </a:lnTo>
                <a:cubicBezTo>
                  <a:pt x="126876" y="3609085"/>
                  <a:pt x="0" y="3482209"/>
                  <a:pt x="0" y="3325700"/>
                </a:cubicBezTo>
                <a:lnTo>
                  <a:pt x="0" y="283385"/>
                </a:lnTo>
                <a:cubicBezTo>
                  <a:pt x="0" y="126876"/>
                  <a:pt x="126876" y="0"/>
                  <a:pt x="283385"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515973" y="4039118"/>
            <a:ext cx="4419601" cy="2268360"/>
          </a:xfrm>
        </p:spPr>
        <p:txBody>
          <a:bodyPr vert="horz" lIns="91440" tIns="45720" rIns="91440" bIns="45720" rtlCol="0">
            <a:normAutofit/>
          </a:bodyPr>
          <a:lstStyle>
            <a:lvl1pPr marL="342900" indent="-342900">
              <a:buFont typeface="+mj-lt"/>
              <a:buAutoNum type="arabicPeriod"/>
              <a:defRPr lang="en-US" sz="1400" dirty="0"/>
            </a:lvl1pPr>
            <a:lvl2pPr marL="571500" indent="-342900">
              <a:buFont typeface="+mj-lt"/>
              <a:buAutoNum type="arabicPeriod"/>
              <a:defRPr lang="en-US" sz="1400" dirty="0"/>
            </a:lvl2pPr>
            <a:lvl3pPr marL="800100" indent="-342900">
              <a:buFont typeface="+mj-lt"/>
              <a:buAutoNum type="arabicPeriod"/>
              <a:defRPr lang="en-US" sz="1400" dirty="0"/>
            </a:lvl3pPr>
            <a:lvl4pPr>
              <a:buFont typeface="+mj-lt"/>
              <a:buAutoNum type="arabicPeriod"/>
              <a:defRPr lang="en-US" sz="1400" dirty="0"/>
            </a:lvl4pPr>
            <a:lvl5pPr>
              <a:buFont typeface="+mj-lt"/>
              <a:buAutoNum type="arabicPeriod"/>
              <a:defRPr lang="en-US" sz="1400" dirty="0"/>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82880" y="6387737"/>
            <a:ext cx="2703777" cy="338328"/>
          </a:xfrm>
        </p:spPr>
        <p:txBody>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AC1FB95E-1551-48FC-9A26-E601B3621F25}" type="datetime1">
              <a:rPr lang="en-US" smtClean="0"/>
              <a:t>5/15/2026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297302780"/>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genda with Picture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7515973" y="1010652"/>
            <a:ext cx="3437576" cy="1366457"/>
          </a:xfrm>
        </p:spPr>
        <p:txBody>
          <a:bodyPr anchor="t">
            <a:noAutofit/>
          </a:bodyPr>
          <a:lstStyle>
            <a:lvl1pPr>
              <a:defRPr sz="50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515974" y="2377109"/>
            <a:ext cx="3437576" cy="3393239"/>
          </a:xfrm>
        </p:spPr>
        <p:txBody>
          <a:bodyPr vert="horz" lIns="91440" tIns="45720" rIns="91440" bIns="45720" rtlCol="0" anchor="b">
            <a:normAutofit/>
          </a:bodyPr>
          <a:lstStyle>
            <a:lvl1pPr marL="342900" indent="-342900">
              <a:buFont typeface="+mj-lt"/>
              <a:buAutoNum type="arabicPeriod"/>
              <a:defRPr lang="en-US" sz="1400" dirty="0"/>
            </a:lvl1pPr>
            <a:lvl2pPr marL="571500" indent="-342900">
              <a:buFont typeface="+mj-lt"/>
              <a:buAutoNum type="arabicPeriod"/>
              <a:defRPr lang="en-US" sz="1400" dirty="0"/>
            </a:lvl2pPr>
            <a:lvl3pPr marL="800100" indent="-342900">
              <a:buFont typeface="+mj-lt"/>
              <a:buAutoNum type="arabicPeriod"/>
              <a:defRPr lang="en-US" sz="1400" dirty="0"/>
            </a:lvl3pPr>
            <a:lvl4pPr>
              <a:buFont typeface="+mj-lt"/>
              <a:buAutoNum type="arabicPeriod"/>
              <a:defRPr lang="en-US" sz="1400" dirty="0"/>
            </a:lvl4pPr>
            <a:lvl5pPr>
              <a:buFont typeface="+mj-lt"/>
              <a:buAutoNum type="arabicPeriod"/>
              <a:defRPr lang="en-US" sz="1400" dirty="0"/>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p>
        </p:txBody>
      </p:sp>
      <p:sp>
        <p:nvSpPr>
          <p:cNvPr id="12" name="Picture Placeholder 11">
            <a:extLst>
              <a:ext uri="{FF2B5EF4-FFF2-40B4-BE49-F238E27FC236}">
                <a16:creationId xmlns:a16="http://schemas.microsoft.com/office/drawing/2014/main" id="{1739F752-D848-0871-8BE8-DE94F03F5A34}"/>
              </a:ext>
            </a:extLst>
          </p:cNvPr>
          <p:cNvSpPr>
            <a:spLocks noGrp="1"/>
          </p:cNvSpPr>
          <p:nvPr>
            <p:ph type="pic" sz="quarter" idx="14" hasCustomPrompt="1"/>
          </p:nvPr>
        </p:nvSpPr>
        <p:spPr>
          <a:xfrm>
            <a:off x="0" y="0"/>
            <a:ext cx="12192000" cy="6858000"/>
          </a:xfrm>
          <a:custGeom>
            <a:avLst/>
            <a:gdLst>
              <a:gd name="connsiteX0" fmla="*/ 7608643 w 12192000"/>
              <a:gd name="connsiteY0" fmla="*/ 808189 h 6858000"/>
              <a:gd name="connsiteX1" fmla="*/ 7295225 w 12192000"/>
              <a:gd name="connsiteY1" fmla="*/ 1121607 h 6858000"/>
              <a:gd name="connsiteX2" fmla="*/ 7295225 w 12192000"/>
              <a:gd name="connsiteY2" fmla="*/ 5736392 h 6858000"/>
              <a:gd name="connsiteX3" fmla="*/ 7608643 w 12192000"/>
              <a:gd name="connsiteY3" fmla="*/ 6049810 h 6858000"/>
              <a:gd name="connsiteX4" fmla="*/ 10856901 w 12192000"/>
              <a:gd name="connsiteY4" fmla="*/ 6049810 h 6858000"/>
              <a:gd name="connsiteX5" fmla="*/ 11170319 w 12192000"/>
              <a:gd name="connsiteY5" fmla="*/ 5736392 h 6858000"/>
              <a:gd name="connsiteX6" fmla="*/ 11170319 w 12192000"/>
              <a:gd name="connsiteY6" fmla="*/ 1121607 h 6858000"/>
              <a:gd name="connsiteX7" fmla="*/ 10856901 w 12192000"/>
              <a:gd name="connsiteY7" fmla="*/ 808189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608643" y="808189"/>
                </a:moveTo>
                <a:cubicBezTo>
                  <a:pt x="7435547" y="808189"/>
                  <a:pt x="7295225" y="948511"/>
                  <a:pt x="7295225" y="1121607"/>
                </a:cubicBezTo>
                <a:lnTo>
                  <a:pt x="7295225" y="5736392"/>
                </a:lnTo>
                <a:cubicBezTo>
                  <a:pt x="7295225" y="5909488"/>
                  <a:pt x="7435547" y="6049810"/>
                  <a:pt x="7608643" y="6049810"/>
                </a:cubicBezTo>
                <a:lnTo>
                  <a:pt x="10856901" y="6049810"/>
                </a:lnTo>
                <a:cubicBezTo>
                  <a:pt x="11029997" y="6049810"/>
                  <a:pt x="11170319" y="5909488"/>
                  <a:pt x="11170319" y="5736392"/>
                </a:cubicBezTo>
                <a:lnTo>
                  <a:pt x="11170319" y="1121607"/>
                </a:lnTo>
                <a:cubicBezTo>
                  <a:pt x="11170319" y="948511"/>
                  <a:pt x="11029997" y="808189"/>
                  <a:pt x="10856901" y="808189"/>
                </a:cubicBezTo>
                <a:close/>
                <a:moveTo>
                  <a:pt x="0" y="0"/>
                </a:moveTo>
                <a:lnTo>
                  <a:pt x="12192000" y="0"/>
                </a:lnTo>
                <a:lnTo>
                  <a:pt x="12192000"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82880" y="6387737"/>
            <a:ext cx="2703777" cy="338328"/>
          </a:xfrm>
        </p:spPr>
        <p:txBody>
          <a:bodyPr/>
          <a:lstStyle>
            <a:lvl1pPr>
              <a:defRPr>
                <a:solidFill>
                  <a:schemeClr val="bg2"/>
                </a:solidFill>
                <a:effectLst>
                  <a:outerShdw blurRad="38100" dist="38100" dir="2700000" algn="tl">
                    <a:srgbClr val="000000">
                      <a:alpha val="43137"/>
                    </a:srgbClr>
                  </a:outerShdw>
                </a:effectLst>
              </a:defRPr>
            </a:lvl1p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bg2"/>
                </a:solidFill>
                <a:effectLst>
                  <a:outerShdw blurRad="38100" dist="38100" dir="2700000" algn="tl">
                    <a:srgbClr val="000000">
                      <a:alpha val="43137"/>
                    </a:srgbClr>
                  </a:outerShdw>
                </a:effectLst>
              </a:defRPr>
            </a:lvl1pPr>
          </a:lstStyle>
          <a:p>
            <a:fld id="{BE399E77-A6C4-4634-BEB5-F2E41C1FB261}" type="datetime1">
              <a:rPr lang="en-US" smtClean="0"/>
              <a:t>5/15/2026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bg2"/>
                </a:solidFill>
                <a:effectLst>
                  <a:outerShdw blurRad="38100" dist="38100" dir="2700000" algn="tl">
                    <a:srgbClr val="000000">
                      <a:alpha val="43137"/>
                    </a:srgbClr>
                  </a:outerShdw>
                </a:effectLst>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610754417"/>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291840" y="1719072"/>
            <a:ext cx="5623560" cy="1188720"/>
          </a:xfrm>
        </p:spPr>
        <p:txBody>
          <a:bodyPr anchor="ctr">
            <a:normAutofit/>
          </a:bodyPr>
          <a:lstStyle>
            <a:lvl1pPr algn="ctr">
              <a:defRPr sz="32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3886200" y="3136392"/>
            <a:ext cx="4425696" cy="2121408"/>
          </a:xfrm>
        </p:spPr>
        <p:txBody>
          <a:bodyPr vert="horz" lIns="91440" tIns="45720" rIns="91440" bIns="45720" rtlCol="0">
            <a:normAutofit/>
          </a:bodyPr>
          <a:lstStyle>
            <a:lvl1pPr marL="0" indent="0" algn="ctr">
              <a:buNone/>
              <a:defRPr lang="en-US" dirty="0"/>
            </a:lvl1pPr>
            <a:lvl2pPr marL="228600" indent="0" algn="ctr">
              <a:buNone/>
              <a:defRPr lang="en-US" dirty="0"/>
            </a:lvl2pPr>
            <a:lvl3pPr marL="457200" indent="0" algn="ctr">
              <a:buNone/>
              <a:defRPr lang="en-US" dirty="0"/>
            </a:lvl3pPr>
            <a:lvl4pPr marL="685800" indent="0" algn="ctr">
              <a:buNone/>
              <a:defRPr lang="en-US" dirty="0"/>
            </a:lvl4pPr>
            <a:lvl5pPr marL="914400" indent="0" algn="ctr">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AA797B0-DC5B-4FF5-B0A0-4AA5F24C8A8B}" type="datetime1">
              <a:rPr lang="en-US" smtClean="0"/>
              <a:t>5/15/2026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6623727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71600" y="1638300"/>
            <a:ext cx="3114136" cy="3799114"/>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4919472" y="1638300"/>
            <a:ext cx="4800600" cy="3799114"/>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416CADA-DB19-4D46-9486-74E6A8DD8606}" type="datetime1">
              <a:rPr lang="en-US" smtClean="0"/>
              <a:t>5/15/2026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1457799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25131" y="1638299"/>
            <a:ext cx="3314700" cy="3873268"/>
          </a:xfrm>
        </p:spPr>
        <p:txBody>
          <a:bodyPr anchor="t">
            <a:normAutofit/>
          </a:bodyPr>
          <a:lstStyle>
            <a:lvl1pPr>
              <a:defRPr sz="30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901019" y="1638299"/>
            <a:ext cx="6080760" cy="3873267"/>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2FE7D4C-A41A-46E4-A264-6AB2C3B5824A}" type="datetime1">
              <a:rPr lang="en-US" smtClean="0"/>
              <a:t>5/15/2026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2969949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25296" y="990601"/>
            <a:ext cx="3168695" cy="3437544"/>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18888" y="990600"/>
            <a:ext cx="6126480" cy="51499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04D7737-B62B-4747-B5EC-0C681641A1B5}" type="datetime1">
              <a:rPr lang="en-US" smtClean="0"/>
              <a:t>5/15/2026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589078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2880" y="219456"/>
            <a:ext cx="3310394" cy="4058127"/>
          </a:xfrm>
        </p:spPr>
        <p:txBody>
          <a:bodyPr anchor="t">
            <a:normAutofit/>
          </a:bodyPr>
          <a:lstStyle>
            <a:lvl1pPr>
              <a:defRPr sz="30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972674" y="266700"/>
            <a:ext cx="7688495" cy="604783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BA51472-7719-495F-AC33-7643C031D78E}" type="datetime1">
              <a:rPr lang="en-US" smtClean="0"/>
              <a:t>5/15/2026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138627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19525" y="219456"/>
            <a:ext cx="6376547" cy="1066006"/>
          </a:xfrm>
        </p:spPr>
        <p:txBody>
          <a:bodyPr anchor="t"/>
          <a:lstStyle/>
          <a:p>
            <a:r>
              <a:rPr lang="en-US"/>
              <a:t>Click to edit Master title style</a:t>
            </a:r>
          </a:p>
        </p:txBody>
      </p:sp>
      <p:sp>
        <p:nvSpPr>
          <p:cNvPr id="10" name="Picture Placeholder 9">
            <a:extLst>
              <a:ext uri="{FF2B5EF4-FFF2-40B4-BE49-F238E27FC236}">
                <a16:creationId xmlns:a16="http://schemas.microsoft.com/office/drawing/2014/main" id="{AC455FC9-9346-2F53-C58C-5C64036CD926}"/>
              </a:ext>
            </a:extLst>
          </p:cNvPr>
          <p:cNvSpPr>
            <a:spLocks noGrp="1"/>
          </p:cNvSpPr>
          <p:nvPr>
            <p:ph type="pic" sz="quarter" idx="13" hasCustomPrompt="1"/>
          </p:nvPr>
        </p:nvSpPr>
        <p:spPr>
          <a:xfrm>
            <a:off x="274320" y="268573"/>
            <a:ext cx="4419600" cy="6325969"/>
          </a:xfrm>
          <a:custGeom>
            <a:avLst/>
            <a:gdLst>
              <a:gd name="connsiteX0" fmla="*/ 300746 w 4381500"/>
              <a:gd name="connsiteY0" fmla="*/ 0 h 6290961"/>
              <a:gd name="connsiteX1" fmla="*/ 4080754 w 4381500"/>
              <a:gd name="connsiteY1" fmla="*/ 0 h 6290961"/>
              <a:gd name="connsiteX2" fmla="*/ 4381500 w 4381500"/>
              <a:gd name="connsiteY2" fmla="*/ 300746 h 6290961"/>
              <a:gd name="connsiteX3" fmla="*/ 4381500 w 4381500"/>
              <a:gd name="connsiteY3" fmla="*/ 5990215 h 6290961"/>
              <a:gd name="connsiteX4" fmla="*/ 4080754 w 4381500"/>
              <a:gd name="connsiteY4" fmla="*/ 6290961 h 6290961"/>
              <a:gd name="connsiteX5" fmla="*/ 300746 w 4381500"/>
              <a:gd name="connsiteY5" fmla="*/ 6290961 h 6290961"/>
              <a:gd name="connsiteX6" fmla="*/ 0 w 4381500"/>
              <a:gd name="connsiteY6" fmla="*/ 5990215 h 6290961"/>
              <a:gd name="connsiteX7" fmla="*/ 0 w 4381500"/>
              <a:gd name="connsiteY7" fmla="*/ 300746 h 6290961"/>
              <a:gd name="connsiteX8" fmla="*/ 300746 w 4381500"/>
              <a:gd name="connsiteY8" fmla="*/ 0 h 629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1500" h="6290961">
                <a:moveTo>
                  <a:pt x="300746" y="0"/>
                </a:moveTo>
                <a:lnTo>
                  <a:pt x="4080754" y="0"/>
                </a:lnTo>
                <a:cubicBezTo>
                  <a:pt x="4246851" y="0"/>
                  <a:pt x="4381500" y="134649"/>
                  <a:pt x="4381500" y="300746"/>
                </a:cubicBezTo>
                <a:lnTo>
                  <a:pt x="4381500" y="5990215"/>
                </a:lnTo>
                <a:cubicBezTo>
                  <a:pt x="4381500" y="6156312"/>
                  <a:pt x="4246851" y="6290961"/>
                  <a:pt x="4080754" y="6290961"/>
                </a:cubicBezTo>
                <a:lnTo>
                  <a:pt x="300746" y="6290961"/>
                </a:lnTo>
                <a:cubicBezTo>
                  <a:pt x="134649" y="6290961"/>
                  <a:pt x="0" y="6156312"/>
                  <a:pt x="0" y="5990215"/>
                </a:cubicBezTo>
                <a:lnTo>
                  <a:pt x="0" y="300746"/>
                </a:lnTo>
                <a:cubicBezTo>
                  <a:pt x="0" y="134649"/>
                  <a:pt x="134649" y="0"/>
                  <a:pt x="3007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19526" y="1285462"/>
            <a:ext cx="6376546" cy="4986355"/>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919526" y="6387737"/>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6241EAAC-21EB-46CA-8DB9-2B0A089D53E1}" type="datetime1">
              <a:rPr lang="en-US" smtClean="0"/>
              <a:t>5/15/2026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2449561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79" y="219457"/>
            <a:ext cx="6370321" cy="1008871"/>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82880" y="1228329"/>
            <a:ext cx="6370320" cy="5043490"/>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254416" y="6390795"/>
            <a:ext cx="1298784" cy="338328"/>
          </a:xfrm>
        </p:spPr>
        <p:txBody>
          <a:bodyPr/>
          <a:lstStyle/>
          <a:p>
            <a:fld id="{501F6A6B-DAC2-4111-A4C8-22F3732D2683}" type="datetime1">
              <a:rPr lang="en-US" smtClean="0"/>
              <a:t>5/15/2026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6553200" y="6390795"/>
            <a:ext cx="457200" cy="338328"/>
          </a:xfrm>
        </p:spPr>
        <p:txBody>
          <a:bodyPr/>
          <a:lstStyle>
            <a:lvl1pPr>
              <a:defRPr>
                <a:solidFill>
                  <a:schemeClr val="tx1"/>
                </a:solidFill>
                <a:effectLst/>
              </a:defRPr>
            </a:lvl1pPr>
          </a:lstStyle>
          <a:p>
            <a:fld id="{C8116806-1FD2-4A57-B5EA-7014AB76383B}" type="slidenum">
              <a:rPr lang="en-US" smtClean="0"/>
              <a:t>‹#›</a:t>
            </a:fld>
            <a:endParaRPr lang="en-US"/>
          </a:p>
        </p:txBody>
      </p:sp>
      <p:sp>
        <p:nvSpPr>
          <p:cNvPr id="4" name="Picture Placeholder 3">
            <a:extLst>
              <a:ext uri="{FF2B5EF4-FFF2-40B4-BE49-F238E27FC236}">
                <a16:creationId xmlns:a16="http://schemas.microsoft.com/office/drawing/2014/main" id="{7F11DC52-D1FD-A255-1A04-7A15A9DE3C8F}"/>
              </a:ext>
            </a:extLst>
          </p:cNvPr>
          <p:cNvSpPr>
            <a:spLocks noGrp="1"/>
          </p:cNvSpPr>
          <p:nvPr>
            <p:ph type="pic" sz="quarter" idx="13" hasCustomPrompt="1"/>
          </p:nvPr>
        </p:nvSpPr>
        <p:spPr>
          <a:xfrm>
            <a:off x="7505700" y="266700"/>
            <a:ext cx="4419600" cy="6324600"/>
          </a:xfrm>
          <a:custGeom>
            <a:avLst/>
            <a:gdLst>
              <a:gd name="connsiteX0" fmla="*/ 293171 w 4495799"/>
              <a:gd name="connsiteY0" fmla="*/ 0 h 6172200"/>
              <a:gd name="connsiteX1" fmla="*/ 4202628 w 4495799"/>
              <a:gd name="connsiteY1" fmla="*/ 0 h 6172200"/>
              <a:gd name="connsiteX2" fmla="*/ 4495799 w 4495799"/>
              <a:gd name="connsiteY2" fmla="*/ 293171 h 6172200"/>
              <a:gd name="connsiteX3" fmla="*/ 4495799 w 4495799"/>
              <a:gd name="connsiteY3" fmla="*/ 5879029 h 6172200"/>
              <a:gd name="connsiteX4" fmla="*/ 4202628 w 4495799"/>
              <a:gd name="connsiteY4" fmla="*/ 6172200 h 6172200"/>
              <a:gd name="connsiteX5" fmla="*/ 293171 w 4495799"/>
              <a:gd name="connsiteY5" fmla="*/ 6172200 h 6172200"/>
              <a:gd name="connsiteX6" fmla="*/ 0 w 4495799"/>
              <a:gd name="connsiteY6" fmla="*/ 5879029 h 6172200"/>
              <a:gd name="connsiteX7" fmla="*/ 0 w 4495799"/>
              <a:gd name="connsiteY7" fmla="*/ 293171 h 6172200"/>
              <a:gd name="connsiteX8" fmla="*/ 293171 w 4495799"/>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95799" h="6172200">
                <a:moveTo>
                  <a:pt x="293171" y="0"/>
                </a:moveTo>
                <a:lnTo>
                  <a:pt x="4202628" y="0"/>
                </a:lnTo>
                <a:cubicBezTo>
                  <a:pt x="4364542" y="0"/>
                  <a:pt x="4495799" y="131257"/>
                  <a:pt x="4495799" y="293171"/>
                </a:cubicBezTo>
                <a:lnTo>
                  <a:pt x="4495799" y="5879029"/>
                </a:lnTo>
                <a:cubicBezTo>
                  <a:pt x="4495799" y="6040943"/>
                  <a:pt x="4364542" y="6172200"/>
                  <a:pt x="4202628" y="6172200"/>
                </a:cubicBezTo>
                <a:lnTo>
                  <a:pt x="293171" y="6172200"/>
                </a:lnTo>
                <a:cubicBezTo>
                  <a:pt x="131257" y="6172200"/>
                  <a:pt x="0" y="6040943"/>
                  <a:pt x="0" y="5879029"/>
                </a:cubicBezTo>
                <a:lnTo>
                  <a:pt x="0" y="293171"/>
                </a:lnTo>
                <a:cubicBezTo>
                  <a:pt x="0" y="131257"/>
                  <a:pt x="131257" y="0"/>
                  <a:pt x="293171"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17491870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88702" y="219456"/>
            <a:ext cx="7241297" cy="923544"/>
          </a:xfrm>
        </p:spPr>
        <p:txBody>
          <a:bodyPr anchor="t"/>
          <a:lstStyle>
            <a:lvl1pPr>
              <a:defRPr/>
            </a:lvl1pPr>
          </a:lstStyle>
          <a:p>
            <a:r>
              <a:rPr lang="en-US"/>
              <a:t>Click to edit Master title style</a:t>
            </a:r>
          </a:p>
        </p:txBody>
      </p:sp>
      <p:sp>
        <p:nvSpPr>
          <p:cNvPr id="20" name="Picture Placeholder 9">
            <a:extLst>
              <a:ext uri="{FF2B5EF4-FFF2-40B4-BE49-F238E27FC236}">
                <a16:creationId xmlns:a16="http://schemas.microsoft.com/office/drawing/2014/main" id="{FC55F3DB-E75F-ADDF-8222-D3F62F2CCE82}"/>
              </a:ext>
            </a:extLst>
          </p:cNvPr>
          <p:cNvSpPr>
            <a:spLocks noGrp="1"/>
          </p:cNvSpPr>
          <p:nvPr>
            <p:ph type="pic" sz="quarter" idx="13" hasCustomPrompt="1"/>
          </p:nvPr>
        </p:nvSpPr>
        <p:spPr>
          <a:xfrm>
            <a:off x="274320" y="268573"/>
            <a:ext cx="3675888" cy="6327648"/>
          </a:xfrm>
          <a:custGeom>
            <a:avLst/>
            <a:gdLst>
              <a:gd name="connsiteX0" fmla="*/ 301545 w 3675888"/>
              <a:gd name="connsiteY0" fmla="*/ 0 h 6320854"/>
              <a:gd name="connsiteX1" fmla="*/ 3375347 w 3675888"/>
              <a:gd name="connsiteY1" fmla="*/ 0 h 6320854"/>
              <a:gd name="connsiteX2" fmla="*/ 3675888 w 3675888"/>
              <a:gd name="connsiteY2" fmla="*/ 300541 h 6320854"/>
              <a:gd name="connsiteX3" fmla="*/ 3675888 w 3675888"/>
              <a:gd name="connsiteY3" fmla="*/ 6025428 h 6320854"/>
              <a:gd name="connsiteX4" fmla="*/ 3492331 w 3675888"/>
              <a:gd name="connsiteY4" fmla="*/ 6302351 h 6320854"/>
              <a:gd name="connsiteX5" fmla="*/ 3400682 w 3675888"/>
              <a:gd name="connsiteY5" fmla="*/ 6320854 h 6320854"/>
              <a:gd name="connsiteX6" fmla="*/ 275206 w 3675888"/>
              <a:gd name="connsiteY6" fmla="*/ 6320854 h 6320854"/>
              <a:gd name="connsiteX7" fmla="*/ 186647 w 3675888"/>
              <a:gd name="connsiteY7" fmla="*/ 6302975 h 6320854"/>
              <a:gd name="connsiteX8" fmla="*/ 184171 w 3675888"/>
              <a:gd name="connsiteY8" fmla="*/ 6302204 h 6320854"/>
              <a:gd name="connsiteX9" fmla="*/ 114619 w 3675888"/>
              <a:gd name="connsiteY9" fmla="*/ 6259884 h 6320854"/>
              <a:gd name="connsiteX10" fmla="*/ 105939 w 3675888"/>
              <a:gd name="connsiteY10" fmla="*/ 6252721 h 6320854"/>
              <a:gd name="connsiteX11" fmla="*/ 51500 w 3675888"/>
              <a:gd name="connsiteY11" fmla="*/ 6192635 h 6320854"/>
              <a:gd name="connsiteX12" fmla="*/ 16622 w 3675888"/>
              <a:gd name="connsiteY12" fmla="*/ 6119873 h 6320854"/>
              <a:gd name="connsiteX13" fmla="*/ 12537 w 3675888"/>
              <a:gd name="connsiteY13" fmla="*/ 6106716 h 6320854"/>
              <a:gd name="connsiteX14" fmla="*/ 0 w 3675888"/>
              <a:gd name="connsiteY14" fmla="*/ 6023550 h 6320854"/>
              <a:gd name="connsiteX15" fmla="*/ 0 w 3675888"/>
              <a:gd name="connsiteY15" fmla="*/ 302420 h 6320854"/>
              <a:gd name="connsiteX16" fmla="*/ 301545 w 3675888"/>
              <a:gd name="connsiteY16" fmla="*/ 0 h 632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5888" h="6320854">
                <a:moveTo>
                  <a:pt x="301545" y="0"/>
                </a:moveTo>
                <a:lnTo>
                  <a:pt x="3375347" y="0"/>
                </a:lnTo>
                <a:cubicBezTo>
                  <a:pt x="3541331" y="0"/>
                  <a:pt x="3675888" y="134557"/>
                  <a:pt x="3675888" y="300541"/>
                </a:cubicBezTo>
                <a:lnTo>
                  <a:pt x="3675888" y="6025428"/>
                </a:lnTo>
                <a:cubicBezTo>
                  <a:pt x="3675888" y="6149916"/>
                  <a:pt x="3600200" y="6256727"/>
                  <a:pt x="3492331" y="6302351"/>
                </a:cubicBezTo>
                <a:lnTo>
                  <a:pt x="3400682" y="6320854"/>
                </a:lnTo>
                <a:lnTo>
                  <a:pt x="275206" y="6320854"/>
                </a:lnTo>
                <a:lnTo>
                  <a:pt x="186647" y="6302975"/>
                </a:lnTo>
                <a:lnTo>
                  <a:pt x="184171" y="6302204"/>
                </a:lnTo>
                <a:lnTo>
                  <a:pt x="114619" y="6259884"/>
                </a:lnTo>
                <a:lnTo>
                  <a:pt x="105939" y="6252721"/>
                </a:lnTo>
                <a:lnTo>
                  <a:pt x="51500" y="6192635"/>
                </a:lnTo>
                <a:lnTo>
                  <a:pt x="16622" y="6119873"/>
                </a:lnTo>
                <a:lnTo>
                  <a:pt x="12537" y="6106716"/>
                </a:lnTo>
                <a:lnTo>
                  <a:pt x="0" y="6023550"/>
                </a:lnTo>
                <a:lnTo>
                  <a:pt x="0" y="302420"/>
                </a:lnTo>
                <a:cubicBezTo>
                  <a:pt x="0" y="135398"/>
                  <a:pt x="135007" y="0"/>
                  <a:pt x="30154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188702" y="1143000"/>
            <a:ext cx="7241298" cy="523951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88702" y="6382981"/>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E209BC7F-12AD-4F86-A854-86D7069C1AE2}" type="datetime1">
              <a:rPr lang="en-US" smtClean="0"/>
              <a:t>5/15/2026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8388693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7241297" cy="923544"/>
          </a:xfrm>
        </p:spPr>
        <p:txBody>
          <a:bodyPr anchor="t"/>
          <a:lstStyle>
            <a:lvl1pPr>
              <a:defRPr/>
            </a:lvl1pPr>
          </a:lstStyle>
          <a:p>
            <a:r>
              <a:rPr lang="en-US"/>
              <a:t>Click to edit Master title style</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182880" y="1143000"/>
            <a:ext cx="7241298" cy="523951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82880" y="6382981"/>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392093" y="6387128"/>
            <a:ext cx="1032084" cy="338328"/>
          </a:xfrm>
        </p:spPr>
        <p:txBody>
          <a:bodyPr/>
          <a:lstStyle>
            <a:lvl1pPr>
              <a:defRPr>
                <a:solidFill>
                  <a:schemeClr val="tx1"/>
                </a:solidFill>
                <a:effectLst/>
              </a:defRPr>
            </a:lvl1pPr>
          </a:lstStyle>
          <a:p>
            <a:fld id="{D3B213CB-AAE3-4E21-BF78-8B6CE3ACF53D}" type="datetime1">
              <a:rPr lang="en-US" smtClean="0"/>
              <a:t>5/15/2026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7424177" y="6387128"/>
            <a:ext cx="457200" cy="338328"/>
          </a:xfrm>
        </p:spPr>
        <p:txBody>
          <a:bodyPr/>
          <a:lstStyle/>
          <a:p>
            <a:fld id="{C8116806-1FD2-4A57-B5EA-7014AB76383B}" type="slidenum">
              <a:rPr lang="en-US" smtClean="0"/>
              <a:t>‹#›</a:t>
            </a:fld>
            <a:endParaRPr lang="en-US"/>
          </a:p>
        </p:txBody>
      </p:sp>
      <p:sp>
        <p:nvSpPr>
          <p:cNvPr id="4" name="Picture Placeholder 9">
            <a:extLst>
              <a:ext uri="{FF2B5EF4-FFF2-40B4-BE49-F238E27FC236}">
                <a16:creationId xmlns:a16="http://schemas.microsoft.com/office/drawing/2014/main" id="{F47C8A4F-E753-8148-3650-49C421EB5479}"/>
              </a:ext>
            </a:extLst>
          </p:cNvPr>
          <p:cNvSpPr>
            <a:spLocks noGrp="1"/>
          </p:cNvSpPr>
          <p:nvPr>
            <p:ph type="pic" sz="quarter" idx="13" hasCustomPrompt="1"/>
          </p:nvPr>
        </p:nvSpPr>
        <p:spPr>
          <a:xfrm>
            <a:off x="8249412" y="268573"/>
            <a:ext cx="3675888" cy="6327648"/>
          </a:xfrm>
          <a:custGeom>
            <a:avLst/>
            <a:gdLst>
              <a:gd name="connsiteX0" fmla="*/ 301545 w 3675888"/>
              <a:gd name="connsiteY0" fmla="*/ 0 h 6320854"/>
              <a:gd name="connsiteX1" fmla="*/ 3375347 w 3675888"/>
              <a:gd name="connsiteY1" fmla="*/ 0 h 6320854"/>
              <a:gd name="connsiteX2" fmla="*/ 3675888 w 3675888"/>
              <a:gd name="connsiteY2" fmla="*/ 300541 h 6320854"/>
              <a:gd name="connsiteX3" fmla="*/ 3675888 w 3675888"/>
              <a:gd name="connsiteY3" fmla="*/ 6025428 h 6320854"/>
              <a:gd name="connsiteX4" fmla="*/ 3492331 w 3675888"/>
              <a:gd name="connsiteY4" fmla="*/ 6302351 h 6320854"/>
              <a:gd name="connsiteX5" fmla="*/ 3400682 w 3675888"/>
              <a:gd name="connsiteY5" fmla="*/ 6320854 h 6320854"/>
              <a:gd name="connsiteX6" fmla="*/ 275206 w 3675888"/>
              <a:gd name="connsiteY6" fmla="*/ 6320854 h 6320854"/>
              <a:gd name="connsiteX7" fmla="*/ 186647 w 3675888"/>
              <a:gd name="connsiteY7" fmla="*/ 6302975 h 6320854"/>
              <a:gd name="connsiteX8" fmla="*/ 184171 w 3675888"/>
              <a:gd name="connsiteY8" fmla="*/ 6302204 h 6320854"/>
              <a:gd name="connsiteX9" fmla="*/ 114619 w 3675888"/>
              <a:gd name="connsiteY9" fmla="*/ 6259883 h 6320854"/>
              <a:gd name="connsiteX10" fmla="*/ 105939 w 3675888"/>
              <a:gd name="connsiteY10" fmla="*/ 6252722 h 6320854"/>
              <a:gd name="connsiteX11" fmla="*/ 51500 w 3675888"/>
              <a:gd name="connsiteY11" fmla="*/ 6192635 h 6320854"/>
              <a:gd name="connsiteX12" fmla="*/ 16622 w 3675888"/>
              <a:gd name="connsiteY12" fmla="*/ 6119873 h 6320854"/>
              <a:gd name="connsiteX13" fmla="*/ 12538 w 3675888"/>
              <a:gd name="connsiteY13" fmla="*/ 6106716 h 6320854"/>
              <a:gd name="connsiteX14" fmla="*/ 0 w 3675888"/>
              <a:gd name="connsiteY14" fmla="*/ 6023550 h 6320854"/>
              <a:gd name="connsiteX15" fmla="*/ 0 w 3675888"/>
              <a:gd name="connsiteY15" fmla="*/ 302420 h 6320854"/>
              <a:gd name="connsiteX16" fmla="*/ 301545 w 3675888"/>
              <a:gd name="connsiteY16" fmla="*/ 0 h 632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5888" h="6320854">
                <a:moveTo>
                  <a:pt x="301545" y="0"/>
                </a:moveTo>
                <a:lnTo>
                  <a:pt x="3375347" y="0"/>
                </a:lnTo>
                <a:cubicBezTo>
                  <a:pt x="3541331" y="0"/>
                  <a:pt x="3675888" y="134557"/>
                  <a:pt x="3675888" y="300541"/>
                </a:cubicBezTo>
                <a:lnTo>
                  <a:pt x="3675888" y="6025428"/>
                </a:lnTo>
                <a:cubicBezTo>
                  <a:pt x="3675888" y="6149916"/>
                  <a:pt x="3600200" y="6256727"/>
                  <a:pt x="3492331" y="6302351"/>
                </a:cubicBezTo>
                <a:lnTo>
                  <a:pt x="3400682" y="6320854"/>
                </a:lnTo>
                <a:lnTo>
                  <a:pt x="275206" y="6320854"/>
                </a:lnTo>
                <a:lnTo>
                  <a:pt x="186647" y="6302975"/>
                </a:lnTo>
                <a:lnTo>
                  <a:pt x="184171" y="6302204"/>
                </a:lnTo>
                <a:lnTo>
                  <a:pt x="114619" y="6259883"/>
                </a:lnTo>
                <a:lnTo>
                  <a:pt x="105939" y="6252722"/>
                </a:lnTo>
                <a:lnTo>
                  <a:pt x="51500" y="6192635"/>
                </a:lnTo>
                <a:lnTo>
                  <a:pt x="16622" y="6119873"/>
                </a:lnTo>
                <a:lnTo>
                  <a:pt x="12538" y="6106716"/>
                </a:lnTo>
                <a:lnTo>
                  <a:pt x="0" y="6023550"/>
                </a:lnTo>
                <a:lnTo>
                  <a:pt x="0" y="302420"/>
                </a:lnTo>
                <a:cubicBezTo>
                  <a:pt x="0" y="135398"/>
                  <a:pt x="135007" y="0"/>
                  <a:pt x="30154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9363622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819900" y="219456"/>
            <a:ext cx="4689685" cy="1164658"/>
          </a:xfrm>
        </p:spPr>
        <p:txBody>
          <a:bodyPr anchor="t"/>
          <a:lstStyle/>
          <a:p>
            <a:r>
              <a:rPr lang="en-US"/>
              <a:t>Click to edit Master title style</a:t>
            </a:r>
          </a:p>
        </p:txBody>
      </p:sp>
      <p:sp>
        <p:nvSpPr>
          <p:cNvPr id="12" name="Picture Placeholder 11">
            <a:extLst>
              <a:ext uri="{FF2B5EF4-FFF2-40B4-BE49-F238E27FC236}">
                <a16:creationId xmlns:a16="http://schemas.microsoft.com/office/drawing/2014/main" id="{8B393C6F-81AD-C678-191F-0FD783654DC1}"/>
              </a:ext>
            </a:extLst>
          </p:cNvPr>
          <p:cNvSpPr>
            <a:spLocks noGrp="1"/>
          </p:cNvSpPr>
          <p:nvPr>
            <p:ph type="pic" sz="quarter" idx="13" hasCustomPrompt="1"/>
          </p:nvPr>
        </p:nvSpPr>
        <p:spPr>
          <a:xfrm>
            <a:off x="274320" y="266700"/>
            <a:ext cx="6292984" cy="6324600"/>
          </a:xfrm>
          <a:custGeom>
            <a:avLst/>
            <a:gdLst>
              <a:gd name="connsiteX0" fmla="*/ 300805 w 6292984"/>
              <a:gd name="connsiteY0" fmla="*/ 0 h 6324600"/>
              <a:gd name="connsiteX1" fmla="*/ 5992179 w 6292984"/>
              <a:gd name="connsiteY1" fmla="*/ 0 h 6324600"/>
              <a:gd name="connsiteX2" fmla="*/ 6292984 w 6292984"/>
              <a:gd name="connsiteY2" fmla="*/ 300805 h 6324600"/>
              <a:gd name="connsiteX3" fmla="*/ 6292984 w 6292984"/>
              <a:gd name="connsiteY3" fmla="*/ 6023795 h 6324600"/>
              <a:gd name="connsiteX4" fmla="*/ 5992179 w 6292984"/>
              <a:gd name="connsiteY4" fmla="*/ 6324600 h 6324600"/>
              <a:gd name="connsiteX5" fmla="*/ 300805 w 6292984"/>
              <a:gd name="connsiteY5" fmla="*/ 6324600 h 6324600"/>
              <a:gd name="connsiteX6" fmla="*/ 0 w 6292984"/>
              <a:gd name="connsiteY6" fmla="*/ 6023795 h 6324600"/>
              <a:gd name="connsiteX7" fmla="*/ 0 w 6292984"/>
              <a:gd name="connsiteY7" fmla="*/ 300805 h 6324600"/>
              <a:gd name="connsiteX8" fmla="*/ 300805 w 6292984"/>
              <a:gd name="connsiteY8" fmla="*/ 0 h 632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92984" h="6324600">
                <a:moveTo>
                  <a:pt x="300805" y="0"/>
                </a:moveTo>
                <a:lnTo>
                  <a:pt x="5992179" y="0"/>
                </a:lnTo>
                <a:cubicBezTo>
                  <a:pt x="6158309" y="0"/>
                  <a:pt x="6292984" y="134675"/>
                  <a:pt x="6292984" y="300805"/>
                </a:cubicBezTo>
                <a:lnTo>
                  <a:pt x="6292984" y="6023795"/>
                </a:lnTo>
                <a:cubicBezTo>
                  <a:pt x="6292984" y="6189925"/>
                  <a:pt x="6158309" y="6324600"/>
                  <a:pt x="5992179" y="6324600"/>
                </a:cubicBezTo>
                <a:lnTo>
                  <a:pt x="300805" y="6324600"/>
                </a:lnTo>
                <a:cubicBezTo>
                  <a:pt x="134675" y="6324600"/>
                  <a:pt x="0" y="6189925"/>
                  <a:pt x="0" y="6023795"/>
                </a:cubicBezTo>
                <a:lnTo>
                  <a:pt x="0" y="300805"/>
                </a:lnTo>
                <a:cubicBezTo>
                  <a:pt x="0" y="134675"/>
                  <a:pt x="134675" y="0"/>
                  <a:pt x="30080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819900" y="1378227"/>
            <a:ext cx="4689684" cy="4888985"/>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819900" y="6387737"/>
            <a:ext cx="29704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923EEFEE-9AC6-4F3D-8AD6-7664F3264FF2}" type="datetime1">
              <a:rPr lang="en-US" smtClean="0"/>
              <a:t>5/15/2026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6831349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5" y="219456"/>
            <a:ext cx="4717429" cy="1180888"/>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85855" y="1400344"/>
            <a:ext cx="4729045" cy="4871473"/>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588172" y="6390795"/>
            <a:ext cx="1298784" cy="338328"/>
          </a:xfrm>
        </p:spPr>
        <p:txBody>
          <a:bodyPr/>
          <a:lstStyle/>
          <a:p>
            <a:fld id="{30D46859-DA44-43E6-A6F7-3287A2FCFBEE}" type="datetime1">
              <a:rPr lang="en-US" smtClean="0"/>
              <a:t>5/15/2026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886956" y="6390795"/>
            <a:ext cx="457200" cy="338328"/>
          </a:xfrm>
        </p:spPr>
        <p:txBody>
          <a:bodyPr/>
          <a:lstStyle>
            <a:lvl1pPr>
              <a:defRPr>
                <a:solidFill>
                  <a:schemeClr val="tx1"/>
                </a:solidFill>
                <a:effectLst/>
              </a:defRPr>
            </a:lvl1pPr>
          </a:lstStyle>
          <a:p>
            <a:fld id="{C8116806-1FD2-4A57-B5EA-7014AB76383B}" type="slidenum">
              <a:rPr lang="en-US" smtClean="0"/>
              <a:t>‹#›</a:t>
            </a:fld>
            <a:endParaRPr lang="en-US"/>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hasCustomPrompt="1"/>
          </p:nvPr>
        </p:nvSpPr>
        <p:spPr>
          <a:xfrm>
            <a:off x="5600703" y="266700"/>
            <a:ext cx="6324469" cy="6324600"/>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20983841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1" y="220869"/>
            <a:ext cx="2941319" cy="3088635"/>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532114" y="220869"/>
            <a:ext cx="4594371" cy="616625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26FEEE5C-15B3-8386-23D3-B6B236C668F2}"/>
              </a:ext>
            </a:extLst>
          </p:cNvPr>
          <p:cNvSpPr>
            <a:spLocks noGrp="1"/>
          </p:cNvSpPr>
          <p:nvPr>
            <p:ph type="pic" sz="quarter" idx="13" hasCustomPrompt="1"/>
          </p:nvPr>
        </p:nvSpPr>
        <p:spPr>
          <a:xfrm>
            <a:off x="8534400" y="269080"/>
            <a:ext cx="3390900" cy="6327648"/>
          </a:xfrm>
          <a:custGeom>
            <a:avLst/>
            <a:gdLst>
              <a:gd name="connsiteX0" fmla="*/ 292116 w 3808553"/>
              <a:gd name="connsiteY0" fmla="*/ 0 h 6172200"/>
              <a:gd name="connsiteX1" fmla="*/ 3516437 w 3808553"/>
              <a:gd name="connsiteY1" fmla="*/ 0 h 6172200"/>
              <a:gd name="connsiteX2" fmla="*/ 3808553 w 3808553"/>
              <a:gd name="connsiteY2" fmla="*/ 292116 h 6172200"/>
              <a:gd name="connsiteX3" fmla="*/ 3808553 w 3808553"/>
              <a:gd name="connsiteY3" fmla="*/ 5880084 h 6172200"/>
              <a:gd name="connsiteX4" fmla="*/ 3516437 w 3808553"/>
              <a:gd name="connsiteY4" fmla="*/ 6172200 h 6172200"/>
              <a:gd name="connsiteX5" fmla="*/ 292116 w 3808553"/>
              <a:gd name="connsiteY5" fmla="*/ 6172200 h 6172200"/>
              <a:gd name="connsiteX6" fmla="*/ 0 w 3808553"/>
              <a:gd name="connsiteY6" fmla="*/ 5880084 h 6172200"/>
              <a:gd name="connsiteX7" fmla="*/ 0 w 3808553"/>
              <a:gd name="connsiteY7" fmla="*/ 292116 h 6172200"/>
              <a:gd name="connsiteX8" fmla="*/ 292116 w 3808553"/>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8553" h="6172200">
                <a:moveTo>
                  <a:pt x="292116" y="0"/>
                </a:moveTo>
                <a:lnTo>
                  <a:pt x="3516437" y="0"/>
                </a:lnTo>
                <a:cubicBezTo>
                  <a:pt x="3677768" y="0"/>
                  <a:pt x="3808553" y="130785"/>
                  <a:pt x="3808553" y="292116"/>
                </a:cubicBezTo>
                <a:lnTo>
                  <a:pt x="3808553" y="5880084"/>
                </a:lnTo>
                <a:cubicBezTo>
                  <a:pt x="3808553" y="6041415"/>
                  <a:pt x="3677768" y="6172200"/>
                  <a:pt x="3516437" y="6172200"/>
                </a:cubicBezTo>
                <a:lnTo>
                  <a:pt x="292116" y="6172200"/>
                </a:lnTo>
                <a:cubicBezTo>
                  <a:pt x="130785" y="6172200"/>
                  <a:pt x="0" y="6041415"/>
                  <a:pt x="0" y="5880084"/>
                </a:cubicBezTo>
                <a:lnTo>
                  <a:pt x="0" y="292116"/>
                </a:lnTo>
                <a:cubicBezTo>
                  <a:pt x="0" y="130785"/>
                  <a:pt x="130785" y="0"/>
                  <a:pt x="29211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658174" y="6387128"/>
            <a:ext cx="1032084" cy="338328"/>
          </a:xfrm>
        </p:spPr>
        <p:txBody>
          <a:bodyPr/>
          <a:lstStyle/>
          <a:p>
            <a:fld id="{2374FA73-46DD-4739-8F6B-C92A7FB868F4}" type="datetime1">
              <a:rPr lang="en-US" smtClean="0"/>
              <a:t>5/15/2026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7690258" y="6387128"/>
            <a:ext cx="457200" cy="338328"/>
          </a:xfrm>
        </p:spPr>
        <p:txBody>
          <a:bodyPr/>
          <a:lstStyle>
            <a:lvl1pPr>
              <a:defRPr>
                <a:solidFill>
                  <a:schemeClr val="tx1"/>
                </a:solidFill>
                <a:effectLst/>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32764471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1" y="220869"/>
            <a:ext cx="3208020" cy="3088635"/>
          </a:xfrm>
        </p:spPr>
        <p:txBody>
          <a:bodyPr anchor="t"/>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4" name="Picture Placeholder 3">
            <a:extLst>
              <a:ext uri="{FF2B5EF4-FFF2-40B4-BE49-F238E27FC236}">
                <a16:creationId xmlns:a16="http://schemas.microsoft.com/office/drawing/2014/main" id="{26FEEE5C-15B3-8386-23D3-B6B236C668F2}"/>
              </a:ext>
            </a:extLst>
          </p:cNvPr>
          <p:cNvSpPr>
            <a:spLocks noGrp="1"/>
          </p:cNvSpPr>
          <p:nvPr>
            <p:ph type="pic" sz="quarter" idx="13" hasCustomPrompt="1"/>
          </p:nvPr>
        </p:nvSpPr>
        <p:spPr>
          <a:xfrm>
            <a:off x="4686300" y="266700"/>
            <a:ext cx="3500538" cy="6324600"/>
          </a:xfrm>
          <a:custGeom>
            <a:avLst/>
            <a:gdLst>
              <a:gd name="connsiteX0" fmla="*/ 292116 w 3808553"/>
              <a:gd name="connsiteY0" fmla="*/ 0 h 6172200"/>
              <a:gd name="connsiteX1" fmla="*/ 3516437 w 3808553"/>
              <a:gd name="connsiteY1" fmla="*/ 0 h 6172200"/>
              <a:gd name="connsiteX2" fmla="*/ 3808553 w 3808553"/>
              <a:gd name="connsiteY2" fmla="*/ 292116 h 6172200"/>
              <a:gd name="connsiteX3" fmla="*/ 3808553 w 3808553"/>
              <a:gd name="connsiteY3" fmla="*/ 5880084 h 6172200"/>
              <a:gd name="connsiteX4" fmla="*/ 3516437 w 3808553"/>
              <a:gd name="connsiteY4" fmla="*/ 6172200 h 6172200"/>
              <a:gd name="connsiteX5" fmla="*/ 292116 w 3808553"/>
              <a:gd name="connsiteY5" fmla="*/ 6172200 h 6172200"/>
              <a:gd name="connsiteX6" fmla="*/ 0 w 3808553"/>
              <a:gd name="connsiteY6" fmla="*/ 5880084 h 6172200"/>
              <a:gd name="connsiteX7" fmla="*/ 0 w 3808553"/>
              <a:gd name="connsiteY7" fmla="*/ 292116 h 6172200"/>
              <a:gd name="connsiteX8" fmla="*/ 292116 w 3808553"/>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8553" h="6172200">
                <a:moveTo>
                  <a:pt x="292116" y="0"/>
                </a:moveTo>
                <a:lnTo>
                  <a:pt x="3516437" y="0"/>
                </a:lnTo>
                <a:cubicBezTo>
                  <a:pt x="3677768" y="0"/>
                  <a:pt x="3808553" y="130785"/>
                  <a:pt x="3808553" y="292116"/>
                </a:cubicBezTo>
                <a:lnTo>
                  <a:pt x="3808553" y="5880084"/>
                </a:lnTo>
                <a:cubicBezTo>
                  <a:pt x="3808553" y="6041415"/>
                  <a:pt x="3677768" y="6172200"/>
                  <a:pt x="3516437" y="6172200"/>
                </a:cubicBezTo>
                <a:lnTo>
                  <a:pt x="292116" y="6172200"/>
                </a:lnTo>
                <a:cubicBezTo>
                  <a:pt x="130785" y="6172200"/>
                  <a:pt x="0" y="6041415"/>
                  <a:pt x="0" y="5880084"/>
                </a:cubicBezTo>
                <a:lnTo>
                  <a:pt x="0" y="292116"/>
                </a:lnTo>
                <a:cubicBezTo>
                  <a:pt x="0" y="130785"/>
                  <a:pt x="130785" y="0"/>
                  <a:pt x="29211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8461087" y="220870"/>
            <a:ext cx="3200400" cy="6055554"/>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D21317CA-5BAC-46BE-958D-7E86B431BD1E}" type="datetime1">
              <a:rPr lang="en-US" smtClean="0"/>
              <a:t>5/15/2026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12337240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513755" y="219456"/>
            <a:ext cx="3891435" cy="1225339"/>
          </a:xfrm>
        </p:spPr>
        <p:txBody>
          <a:bodyPr anchor="t"/>
          <a:lstStyle/>
          <a:p>
            <a:r>
              <a:rPr lang="en-US"/>
              <a:t>Click to edit Master title style</a:t>
            </a:r>
          </a:p>
        </p:txBody>
      </p:sp>
      <p:sp>
        <p:nvSpPr>
          <p:cNvPr id="14" name="Picture Placeholder 13">
            <a:extLst>
              <a:ext uri="{FF2B5EF4-FFF2-40B4-BE49-F238E27FC236}">
                <a16:creationId xmlns:a16="http://schemas.microsoft.com/office/drawing/2014/main" id="{B3BE62AC-2855-BB28-0282-25CA658273E5}"/>
              </a:ext>
            </a:extLst>
          </p:cNvPr>
          <p:cNvSpPr>
            <a:spLocks noGrp="1"/>
          </p:cNvSpPr>
          <p:nvPr>
            <p:ph type="pic" sz="quarter" idx="13" hasCustomPrompt="1"/>
          </p:nvPr>
        </p:nvSpPr>
        <p:spPr>
          <a:xfrm>
            <a:off x="270473" y="265176"/>
            <a:ext cx="6984636" cy="6327648"/>
          </a:xfrm>
          <a:custGeom>
            <a:avLst/>
            <a:gdLst>
              <a:gd name="connsiteX0" fmla="*/ 302565 w 7228936"/>
              <a:gd name="connsiteY0" fmla="*/ 0 h 6316602"/>
              <a:gd name="connsiteX1" fmla="*/ 6926371 w 7228936"/>
              <a:gd name="connsiteY1" fmla="*/ 0 h 6316602"/>
              <a:gd name="connsiteX2" fmla="*/ 7228936 w 7228936"/>
              <a:gd name="connsiteY2" fmla="*/ 302565 h 6316602"/>
              <a:gd name="connsiteX3" fmla="*/ 7228936 w 7228936"/>
              <a:gd name="connsiteY3" fmla="*/ 6014037 h 6316602"/>
              <a:gd name="connsiteX4" fmla="*/ 6926371 w 7228936"/>
              <a:gd name="connsiteY4" fmla="*/ 6316602 h 6316602"/>
              <a:gd name="connsiteX5" fmla="*/ 302565 w 7228936"/>
              <a:gd name="connsiteY5" fmla="*/ 6316602 h 6316602"/>
              <a:gd name="connsiteX6" fmla="*/ 0 w 7228936"/>
              <a:gd name="connsiteY6" fmla="*/ 6014037 h 6316602"/>
              <a:gd name="connsiteX7" fmla="*/ 0 w 7228936"/>
              <a:gd name="connsiteY7" fmla="*/ 302565 h 6316602"/>
              <a:gd name="connsiteX8" fmla="*/ 302565 w 7228936"/>
              <a:gd name="connsiteY8" fmla="*/ 0 h 631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8936" h="6316602">
                <a:moveTo>
                  <a:pt x="302565" y="0"/>
                </a:moveTo>
                <a:lnTo>
                  <a:pt x="6926371" y="0"/>
                </a:lnTo>
                <a:cubicBezTo>
                  <a:pt x="7093473" y="0"/>
                  <a:pt x="7228936" y="135463"/>
                  <a:pt x="7228936" y="302565"/>
                </a:cubicBezTo>
                <a:lnTo>
                  <a:pt x="7228936" y="6014037"/>
                </a:lnTo>
                <a:cubicBezTo>
                  <a:pt x="7228936" y="6181139"/>
                  <a:pt x="7093473" y="6316602"/>
                  <a:pt x="6926371" y="6316602"/>
                </a:cubicBezTo>
                <a:lnTo>
                  <a:pt x="302565" y="6316602"/>
                </a:lnTo>
                <a:cubicBezTo>
                  <a:pt x="135463" y="6316602"/>
                  <a:pt x="0" y="6181139"/>
                  <a:pt x="0" y="6014037"/>
                </a:cubicBezTo>
                <a:lnTo>
                  <a:pt x="0" y="302565"/>
                </a:lnTo>
                <a:cubicBezTo>
                  <a:pt x="0" y="135463"/>
                  <a:pt x="135463" y="0"/>
                  <a:pt x="30256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513753" y="1435652"/>
            <a:ext cx="3891435" cy="483386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515079" y="6387128"/>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ECBC7EDF-D84A-44BF-8099-C5B30B17E0B8}" type="datetime1">
              <a:rPr lang="en-US" smtClean="0"/>
              <a:t>5/15/2026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9810393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6" y="219457"/>
            <a:ext cx="4026915" cy="1303534"/>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85855" y="1522992"/>
            <a:ext cx="4026916" cy="4748826"/>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199660" y="6387128"/>
            <a:ext cx="1032084" cy="338328"/>
          </a:xfrm>
        </p:spPr>
        <p:txBody>
          <a:bodyPr/>
          <a:lstStyle/>
          <a:p>
            <a:fld id="{0B3BA815-7F94-47EE-A29D-765F9DE113B0}" type="datetime1">
              <a:rPr lang="en-US" smtClean="0"/>
              <a:t>5/15/2026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231744" y="6387128"/>
            <a:ext cx="457200" cy="338328"/>
          </a:xfrm>
        </p:spPr>
        <p:txBody>
          <a:bodyPr/>
          <a:lstStyle>
            <a:lvl1pPr>
              <a:defRPr>
                <a:solidFill>
                  <a:schemeClr val="tx1"/>
                </a:solidFill>
                <a:effectLst/>
              </a:defRPr>
            </a:lvl1pPr>
          </a:lstStyle>
          <a:p>
            <a:fld id="{C8116806-1FD2-4A57-B5EA-7014AB76383B}" type="slidenum">
              <a:rPr lang="en-US" smtClean="0"/>
              <a:t>‹#›</a:t>
            </a:fld>
            <a:endParaRPr lang="en-US"/>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hasCustomPrompt="1"/>
          </p:nvPr>
        </p:nvSpPr>
        <p:spPr>
          <a:xfrm>
            <a:off x="4914900" y="265943"/>
            <a:ext cx="7010400" cy="6325357"/>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40868654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459071" y="219456"/>
            <a:ext cx="3162300" cy="1849198"/>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4C1BE581-FB1F-EE1A-8946-9FA6FC25C11B}"/>
              </a:ext>
            </a:extLst>
          </p:cNvPr>
          <p:cNvSpPr>
            <a:spLocks noGrp="1"/>
          </p:cNvSpPr>
          <p:nvPr>
            <p:ph type="pic" sz="quarter" idx="13" hasCustomPrompt="1"/>
          </p:nvPr>
        </p:nvSpPr>
        <p:spPr>
          <a:xfrm>
            <a:off x="274320" y="266700"/>
            <a:ext cx="7924800" cy="6324600"/>
          </a:xfrm>
          <a:custGeom>
            <a:avLst/>
            <a:gdLst>
              <a:gd name="connsiteX0" fmla="*/ 293082 w 7924800"/>
              <a:gd name="connsiteY0" fmla="*/ 0 h 6324600"/>
              <a:gd name="connsiteX1" fmla="*/ 7631718 w 7924800"/>
              <a:gd name="connsiteY1" fmla="*/ 0 h 6324600"/>
              <a:gd name="connsiteX2" fmla="*/ 7924800 w 7924800"/>
              <a:gd name="connsiteY2" fmla="*/ 293082 h 6324600"/>
              <a:gd name="connsiteX3" fmla="*/ 7924800 w 7924800"/>
              <a:gd name="connsiteY3" fmla="*/ 6031518 h 6324600"/>
              <a:gd name="connsiteX4" fmla="*/ 7631718 w 7924800"/>
              <a:gd name="connsiteY4" fmla="*/ 6324600 h 6324600"/>
              <a:gd name="connsiteX5" fmla="*/ 293082 w 7924800"/>
              <a:gd name="connsiteY5" fmla="*/ 6324600 h 6324600"/>
              <a:gd name="connsiteX6" fmla="*/ 0 w 7924800"/>
              <a:gd name="connsiteY6" fmla="*/ 6031518 h 6324600"/>
              <a:gd name="connsiteX7" fmla="*/ 0 w 7924800"/>
              <a:gd name="connsiteY7" fmla="*/ 293082 h 6324600"/>
              <a:gd name="connsiteX8" fmla="*/ 293082 w 7924800"/>
              <a:gd name="connsiteY8" fmla="*/ 0 h 632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4800" h="6324600">
                <a:moveTo>
                  <a:pt x="293082" y="0"/>
                </a:moveTo>
                <a:lnTo>
                  <a:pt x="7631718" y="0"/>
                </a:lnTo>
                <a:cubicBezTo>
                  <a:pt x="7793583" y="0"/>
                  <a:pt x="7924800" y="131217"/>
                  <a:pt x="7924800" y="293082"/>
                </a:cubicBezTo>
                <a:lnTo>
                  <a:pt x="7924800" y="6031518"/>
                </a:lnTo>
                <a:cubicBezTo>
                  <a:pt x="7924800" y="6193383"/>
                  <a:pt x="7793583" y="6324600"/>
                  <a:pt x="7631718" y="6324600"/>
                </a:cubicBezTo>
                <a:lnTo>
                  <a:pt x="293082" y="6324600"/>
                </a:lnTo>
                <a:cubicBezTo>
                  <a:pt x="131217" y="6324600"/>
                  <a:pt x="0" y="6193383"/>
                  <a:pt x="0" y="6031518"/>
                </a:cubicBezTo>
                <a:lnTo>
                  <a:pt x="0" y="293082"/>
                </a:lnTo>
                <a:cubicBezTo>
                  <a:pt x="0" y="131217"/>
                  <a:pt x="131217" y="0"/>
                  <a:pt x="293082"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459071" y="2111514"/>
            <a:ext cx="3162300" cy="4158000"/>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459072" y="6387737"/>
            <a:ext cx="1983112"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477500" y="6390795"/>
            <a:ext cx="1032084" cy="338328"/>
          </a:xfrm>
        </p:spPr>
        <p:txBody>
          <a:bodyPr/>
          <a:lstStyle>
            <a:lvl1pPr>
              <a:defRPr>
                <a:solidFill>
                  <a:schemeClr val="tx1"/>
                </a:solidFill>
                <a:effectLst/>
              </a:defRPr>
            </a:lvl1pPr>
          </a:lstStyle>
          <a:p>
            <a:fld id="{EAAC0B17-CE81-470B-ADEC-2384A284EBB0}" type="datetime1">
              <a:rPr lang="en-US" smtClean="0"/>
              <a:t>5/15/2026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9592928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4" y="219456"/>
            <a:ext cx="3234982" cy="1577218"/>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185854" y="1796675"/>
            <a:ext cx="3234982" cy="4471476"/>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78705" y="6387128"/>
            <a:ext cx="2095770"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206416" y="6390795"/>
            <a:ext cx="1032084" cy="338328"/>
          </a:xfrm>
        </p:spPr>
        <p:txBody>
          <a:bodyPr/>
          <a:lstStyle>
            <a:lvl1pPr>
              <a:defRPr>
                <a:solidFill>
                  <a:schemeClr val="tx1"/>
                </a:solidFill>
                <a:effectLst/>
              </a:defRPr>
            </a:lvl1pPr>
          </a:lstStyle>
          <a:p>
            <a:fld id="{46F74BF2-2B97-4D0D-BEF8-F0D6AD41CDC3}" type="datetime1">
              <a:rPr lang="en-US" smtClean="0"/>
              <a:t>5/15/2026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238500" y="6390795"/>
            <a:ext cx="457200" cy="338328"/>
          </a:xfrm>
        </p:spPr>
        <p:txBody>
          <a:bodyPr/>
          <a:lstStyle/>
          <a:p>
            <a:fld id="{C8116806-1FD2-4A57-B5EA-7014AB76383B}" type="slidenum">
              <a:rPr lang="en-US" smtClean="0"/>
              <a:t>‹#›</a:t>
            </a:fld>
            <a:endParaRPr lang="en-US"/>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hasCustomPrompt="1"/>
          </p:nvPr>
        </p:nvSpPr>
        <p:spPr>
          <a:xfrm>
            <a:off x="3965783" y="265176"/>
            <a:ext cx="7959517" cy="6327648"/>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20143775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9252434" y="219456"/>
            <a:ext cx="2504499" cy="2282204"/>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0245013D-3ACD-0E69-50DF-0B7C6855E765}"/>
              </a:ext>
            </a:extLst>
          </p:cNvPr>
          <p:cNvSpPr>
            <a:spLocks noGrp="1"/>
          </p:cNvSpPr>
          <p:nvPr>
            <p:ph type="pic" sz="quarter" idx="13" hasCustomPrompt="1"/>
          </p:nvPr>
        </p:nvSpPr>
        <p:spPr>
          <a:xfrm>
            <a:off x="274220" y="266700"/>
            <a:ext cx="8782316" cy="6324600"/>
          </a:xfrm>
          <a:custGeom>
            <a:avLst/>
            <a:gdLst>
              <a:gd name="connsiteX0" fmla="*/ 293967 w 8782316"/>
              <a:gd name="connsiteY0" fmla="*/ 0 h 6324600"/>
              <a:gd name="connsiteX1" fmla="*/ 8488349 w 8782316"/>
              <a:gd name="connsiteY1" fmla="*/ 0 h 6324600"/>
              <a:gd name="connsiteX2" fmla="*/ 8782316 w 8782316"/>
              <a:gd name="connsiteY2" fmla="*/ 293967 h 6324600"/>
              <a:gd name="connsiteX3" fmla="*/ 8782316 w 8782316"/>
              <a:gd name="connsiteY3" fmla="*/ 6030633 h 6324600"/>
              <a:gd name="connsiteX4" fmla="*/ 8488349 w 8782316"/>
              <a:gd name="connsiteY4" fmla="*/ 6324600 h 6324600"/>
              <a:gd name="connsiteX5" fmla="*/ 293967 w 8782316"/>
              <a:gd name="connsiteY5" fmla="*/ 6324600 h 6324600"/>
              <a:gd name="connsiteX6" fmla="*/ 0 w 8782316"/>
              <a:gd name="connsiteY6" fmla="*/ 6030633 h 6324600"/>
              <a:gd name="connsiteX7" fmla="*/ 0 w 8782316"/>
              <a:gd name="connsiteY7" fmla="*/ 293967 h 6324600"/>
              <a:gd name="connsiteX8" fmla="*/ 293967 w 8782316"/>
              <a:gd name="connsiteY8" fmla="*/ 0 h 632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82316" h="6324600">
                <a:moveTo>
                  <a:pt x="293967" y="0"/>
                </a:moveTo>
                <a:lnTo>
                  <a:pt x="8488349" y="0"/>
                </a:lnTo>
                <a:cubicBezTo>
                  <a:pt x="8650702" y="0"/>
                  <a:pt x="8782316" y="131614"/>
                  <a:pt x="8782316" y="293967"/>
                </a:cubicBezTo>
                <a:lnTo>
                  <a:pt x="8782316" y="6030633"/>
                </a:lnTo>
                <a:cubicBezTo>
                  <a:pt x="8782316" y="6192986"/>
                  <a:pt x="8650702" y="6324600"/>
                  <a:pt x="8488349" y="6324600"/>
                </a:cubicBezTo>
                <a:lnTo>
                  <a:pt x="293967" y="6324600"/>
                </a:lnTo>
                <a:cubicBezTo>
                  <a:pt x="131614" y="6324600"/>
                  <a:pt x="0" y="6192986"/>
                  <a:pt x="0" y="6030633"/>
                </a:cubicBezTo>
                <a:lnTo>
                  <a:pt x="0" y="293967"/>
                </a:lnTo>
                <a:cubicBezTo>
                  <a:pt x="0" y="131614"/>
                  <a:pt x="131614" y="0"/>
                  <a:pt x="293967"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9262115" y="3001992"/>
            <a:ext cx="2494818" cy="3299767"/>
          </a:xfrm>
        </p:spPr>
        <p:txBody>
          <a:bodyPr anchor="b">
            <a:norm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9259368" y="6387737"/>
            <a:ext cx="1315404"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564498" y="6390795"/>
            <a:ext cx="1007658" cy="338328"/>
          </a:xfrm>
        </p:spPr>
        <p:txBody>
          <a:bodyPr/>
          <a:lstStyle>
            <a:lvl1pPr>
              <a:defRPr>
                <a:solidFill>
                  <a:schemeClr val="tx1"/>
                </a:solidFill>
                <a:effectLst/>
              </a:defRPr>
            </a:lvl1pPr>
          </a:lstStyle>
          <a:p>
            <a:fld id="{7806B30E-8248-4061-97A2-FF282AED1114}" type="datetime1">
              <a:rPr lang="en-US" smtClean="0"/>
              <a:t>5/15/2026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41075268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1878" y="5322914"/>
            <a:ext cx="4466322" cy="1064214"/>
          </a:xfrm>
        </p:spPr>
        <p:txBody>
          <a:bodyPr anchor="t">
            <a:normAutofit/>
          </a:bodyPr>
          <a:lstStyle>
            <a:lvl1pPr>
              <a:defRPr sz="3000"/>
            </a:lvl1pPr>
          </a:lstStyle>
          <a:p>
            <a:r>
              <a:rPr lang="en-US"/>
              <a:t>Click to edit Master title style</a:t>
            </a:r>
          </a:p>
        </p:txBody>
      </p:sp>
      <p:sp>
        <p:nvSpPr>
          <p:cNvPr id="4" name="Picture Placeholder 3">
            <a:extLst>
              <a:ext uri="{FF2B5EF4-FFF2-40B4-BE49-F238E27FC236}">
                <a16:creationId xmlns:a16="http://schemas.microsoft.com/office/drawing/2014/main" id="{61800625-21B7-D3E3-63A2-DDD86082593E}"/>
              </a:ext>
            </a:extLst>
          </p:cNvPr>
          <p:cNvSpPr>
            <a:spLocks noGrp="1"/>
          </p:cNvSpPr>
          <p:nvPr>
            <p:ph type="pic" sz="quarter" idx="15" hasCustomPrompt="1"/>
          </p:nvPr>
        </p:nvSpPr>
        <p:spPr>
          <a:xfrm>
            <a:off x="274220" y="265176"/>
            <a:ext cx="11651080" cy="4853814"/>
          </a:xfrm>
          <a:custGeom>
            <a:avLst/>
            <a:gdLst>
              <a:gd name="connsiteX0" fmla="*/ 291520 w 11651080"/>
              <a:gd name="connsiteY0" fmla="*/ 0 h 4853814"/>
              <a:gd name="connsiteX1" fmla="*/ 11359560 w 11651080"/>
              <a:gd name="connsiteY1" fmla="*/ 0 h 4853814"/>
              <a:gd name="connsiteX2" fmla="*/ 11651080 w 11651080"/>
              <a:gd name="connsiteY2" fmla="*/ 291520 h 4853814"/>
              <a:gd name="connsiteX3" fmla="*/ 11651080 w 11651080"/>
              <a:gd name="connsiteY3" fmla="*/ 4562294 h 4853814"/>
              <a:gd name="connsiteX4" fmla="*/ 11359560 w 11651080"/>
              <a:gd name="connsiteY4" fmla="*/ 4853814 h 4853814"/>
              <a:gd name="connsiteX5" fmla="*/ 291520 w 11651080"/>
              <a:gd name="connsiteY5" fmla="*/ 4853814 h 4853814"/>
              <a:gd name="connsiteX6" fmla="*/ 0 w 11651080"/>
              <a:gd name="connsiteY6" fmla="*/ 4562294 h 4853814"/>
              <a:gd name="connsiteX7" fmla="*/ 0 w 11651080"/>
              <a:gd name="connsiteY7" fmla="*/ 291520 h 4853814"/>
              <a:gd name="connsiteX8" fmla="*/ 291520 w 11651080"/>
              <a:gd name="connsiteY8" fmla="*/ 0 h 485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4853814">
                <a:moveTo>
                  <a:pt x="291520" y="0"/>
                </a:moveTo>
                <a:lnTo>
                  <a:pt x="11359560" y="0"/>
                </a:lnTo>
                <a:cubicBezTo>
                  <a:pt x="11520562" y="0"/>
                  <a:pt x="11651080" y="130518"/>
                  <a:pt x="11651080" y="291520"/>
                </a:cubicBezTo>
                <a:lnTo>
                  <a:pt x="11651080" y="4562294"/>
                </a:lnTo>
                <a:cubicBezTo>
                  <a:pt x="11651080" y="4723296"/>
                  <a:pt x="11520562" y="4853814"/>
                  <a:pt x="11359560" y="4853814"/>
                </a:cubicBezTo>
                <a:lnTo>
                  <a:pt x="291520" y="4853814"/>
                </a:lnTo>
                <a:cubicBezTo>
                  <a:pt x="130518" y="4853814"/>
                  <a:pt x="0" y="4723296"/>
                  <a:pt x="0" y="4562294"/>
                </a:cubicBezTo>
                <a:lnTo>
                  <a:pt x="0" y="291520"/>
                </a:lnTo>
                <a:cubicBezTo>
                  <a:pt x="0" y="130518"/>
                  <a:pt x="130518" y="0"/>
                  <a:pt x="291520"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914900" y="5283156"/>
            <a:ext cx="7010400" cy="1103972"/>
          </a:xfrm>
        </p:spPr>
        <p:txBody>
          <a:bodyPr>
            <a:noAutofit/>
          </a:bodyPr>
          <a:lstStyle>
            <a:lvl1pPr marL="0" indent="0">
              <a:buFont typeface="Arial" panose="020B0604020202020204" pitchFamily="34" charset="0"/>
              <a:buNone/>
              <a:defRPr sz="1400"/>
            </a:lvl1pPr>
            <a:lvl2pPr marL="228600" indent="0">
              <a:buFont typeface="Arial" panose="020B0604020202020204" pitchFamily="34" charset="0"/>
              <a:buNone/>
              <a:defRPr sz="1200"/>
            </a:lvl2pPr>
            <a:lvl3pPr marL="457200" indent="0">
              <a:buFont typeface="Arial" panose="020B0604020202020204" pitchFamily="34" charset="0"/>
              <a:buNone/>
              <a:defRPr sz="1200"/>
            </a:lvl3pPr>
            <a:lvl4pPr marL="685800" indent="0">
              <a:buFont typeface="Arial" panose="020B0604020202020204" pitchFamily="34" charset="0"/>
              <a:buNone/>
              <a:defRPr sz="1200"/>
            </a:lvl4pPr>
            <a:lvl5pPr marL="9144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0E9E5948-BD0C-4C2E-B6A7-C4EDC256C76D}" type="datetime1">
              <a:rPr lang="en-US" smtClean="0"/>
              <a:t>5/15/2026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0123967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4" y="3994637"/>
            <a:ext cx="3460316" cy="1986345"/>
          </a:xfrm>
        </p:spPr>
        <p:txBody>
          <a:bodyPr anchor="t">
            <a:normAutofit/>
          </a:bodyPr>
          <a:lstStyle>
            <a:lvl1pPr>
              <a:defRPr sz="3000"/>
            </a:lvl1pPr>
          </a:lstStyle>
          <a:p>
            <a:r>
              <a:rPr lang="en-US"/>
              <a:t>Click to edit Master title style</a:t>
            </a:r>
          </a:p>
        </p:txBody>
      </p:sp>
      <p:sp>
        <p:nvSpPr>
          <p:cNvPr id="10" name="Picture Placeholder 9">
            <a:extLst>
              <a:ext uri="{FF2B5EF4-FFF2-40B4-BE49-F238E27FC236}">
                <a16:creationId xmlns:a16="http://schemas.microsoft.com/office/drawing/2014/main" id="{9A350D79-60BC-073C-3EE9-FEF237EFFC3B}"/>
              </a:ext>
            </a:extLst>
          </p:cNvPr>
          <p:cNvSpPr>
            <a:spLocks noGrp="1"/>
          </p:cNvSpPr>
          <p:nvPr>
            <p:ph type="pic" sz="quarter" idx="13" hasCustomPrompt="1"/>
          </p:nvPr>
        </p:nvSpPr>
        <p:spPr>
          <a:xfrm>
            <a:off x="274220" y="266700"/>
            <a:ext cx="11651080" cy="3511571"/>
          </a:xfrm>
          <a:custGeom>
            <a:avLst/>
            <a:gdLst>
              <a:gd name="connsiteX0" fmla="*/ 293181 w 11651080"/>
              <a:gd name="connsiteY0" fmla="*/ 0 h 3511571"/>
              <a:gd name="connsiteX1" fmla="*/ 11357899 w 11651080"/>
              <a:gd name="connsiteY1" fmla="*/ 0 h 3511571"/>
              <a:gd name="connsiteX2" fmla="*/ 11651080 w 11651080"/>
              <a:gd name="connsiteY2" fmla="*/ 293181 h 3511571"/>
              <a:gd name="connsiteX3" fmla="*/ 11651080 w 11651080"/>
              <a:gd name="connsiteY3" fmla="*/ 3218390 h 3511571"/>
              <a:gd name="connsiteX4" fmla="*/ 11521819 w 11651080"/>
              <a:gd name="connsiteY4" fmla="*/ 3461500 h 3511571"/>
              <a:gd name="connsiteX5" fmla="*/ 11477449 w 11651080"/>
              <a:gd name="connsiteY5" fmla="*/ 3485583 h 3511571"/>
              <a:gd name="connsiteX6" fmla="*/ 11417209 w 11651080"/>
              <a:gd name="connsiteY6" fmla="*/ 3504280 h 3511571"/>
              <a:gd name="connsiteX7" fmla="*/ 11344868 w 11651080"/>
              <a:gd name="connsiteY7" fmla="*/ 3511571 h 3511571"/>
              <a:gd name="connsiteX8" fmla="*/ 310043 w 11651080"/>
              <a:gd name="connsiteY8" fmla="*/ 3511571 h 3511571"/>
              <a:gd name="connsiteX9" fmla="*/ 170323 w 11651080"/>
              <a:gd name="connsiteY9" fmla="*/ 3483368 h 3511571"/>
              <a:gd name="connsiteX10" fmla="*/ 127787 w 11651080"/>
              <a:gd name="connsiteY10" fmla="*/ 3460284 h 3511571"/>
              <a:gd name="connsiteX11" fmla="*/ 85871 w 11651080"/>
              <a:gd name="connsiteY11" fmla="*/ 3425700 h 3511571"/>
              <a:gd name="connsiteX12" fmla="*/ 0 w 11651080"/>
              <a:gd name="connsiteY12" fmla="*/ 3218390 h 3511571"/>
              <a:gd name="connsiteX13" fmla="*/ 0 w 11651080"/>
              <a:gd name="connsiteY13" fmla="*/ 293181 h 3511571"/>
              <a:gd name="connsiteX14" fmla="*/ 293181 w 11651080"/>
              <a:gd name="connsiteY14" fmla="*/ 0 h 351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651080" h="3511571">
                <a:moveTo>
                  <a:pt x="293181" y="0"/>
                </a:moveTo>
                <a:lnTo>
                  <a:pt x="11357899" y="0"/>
                </a:lnTo>
                <a:cubicBezTo>
                  <a:pt x="11519818" y="0"/>
                  <a:pt x="11651080" y="131262"/>
                  <a:pt x="11651080" y="293181"/>
                </a:cubicBezTo>
                <a:lnTo>
                  <a:pt x="11651080" y="3218390"/>
                </a:lnTo>
                <a:cubicBezTo>
                  <a:pt x="11651080" y="3319589"/>
                  <a:pt x="11599806" y="3408813"/>
                  <a:pt x="11521819" y="3461500"/>
                </a:cubicBezTo>
                <a:lnTo>
                  <a:pt x="11477449" y="3485583"/>
                </a:lnTo>
                <a:lnTo>
                  <a:pt x="11417209" y="3504280"/>
                </a:lnTo>
                <a:cubicBezTo>
                  <a:pt x="11393842" y="3509060"/>
                  <a:pt x="11369648" y="3511571"/>
                  <a:pt x="11344868" y="3511571"/>
                </a:cubicBezTo>
                <a:lnTo>
                  <a:pt x="310043" y="3511571"/>
                </a:lnTo>
                <a:cubicBezTo>
                  <a:pt x="260482" y="3511571"/>
                  <a:pt x="213267" y="3501529"/>
                  <a:pt x="170323" y="3483368"/>
                </a:cubicBezTo>
                <a:lnTo>
                  <a:pt x="127787" y="3460284"/>
                </a:lnTo>
                <a:lnTo>
                  <a:pt x="85871" y="3425700"/>
                </a:lnTo>
                <a:cubicBezTo>
                  <a:pt x="32816" y="3372645"/>
                  <a:pt x="0" y="3299350"/>
                  <a:pt x="0" y="3218390"/>
                </a:cubicBezTo>
                <a:lnTo>
                  <a:pt x="0" y="293181"/>
                </a:lnTo>
                <a:cubicBezTo>
                  <a:pt x="0" y="131262"/>
                  <a:pt x="131262" y="0"/>
                  <a:pt x="293181"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62400" y="3977466"/>
            <a:ext cx="7962900" cy="22860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BE0687EF-F5B2-456F-AF1B-A44D1A0701D7}" type="datetime1">
              <a:rPr lang="en-US" smtClean="0"/>
              <a:t>5/15/2026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3957211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78" y="216452"/>
            <a:ext cx="3381587" cy="2213524"/>
          </a:xfrm>
        </p:spPr>
        <p:txBody>
          <a:bodyPr anchor="t">
            <a:normAutofit/>
          </a:bodyPr>
          <a:lstStyle>
            <a:lvl1pPr>
              <a:defRPr sz="30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62400" y="177492"/>
            <a:ext cx="7962900" cy="2286000"/>
          </a:xfrm>
        </p:spPr>
        <p:txBody>
          <a:bodyPr>
            <a:normAutofit/>
          </a:bodyPr>
          <a:lstStyle>
            <a:lvl1pPr marL="285750" indent="-285750">
              <a:buFont typeface="Arial" panose="020B0604020202020204" pitchFamily="34" charset="0"/>
              <a:buChar char="•"/>
              <a:defRPr sz="1400"/>
            </a:lvl1pPr>
            <a:lvl2pPr marL="514350" indent="-285750">
              <a:buFont typeface="Arial" panose="020B0604020202020204" pitchFamily="34" charset="0"/>
              <a:buChar char="•"/>
              <a:defRPr sz="14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85878" y="2513464"/>
            <a:ext cx="2805405"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30339" y="2516244"/>
            <a:ext cx="1284010" cy="338328"/>
          </a:xfrm>
        </p:spPr>
        <p:txBody>
          <a:bodyPr/>
          <a:lstStyle/>
          <a:p>
            <a:fld id="{D617CAED-F971-4EAE-89B0-C866D948120E}" type="datetime1">
              <a:rPr lang="en-US" smtClean="0"/>
              <a:t>5/15/2026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509585" y="2513464"/>
            <a:ext cx="449306" cy="338328"/>
          </a:xfrm>
        </p:spPr>
        <p:txBody>
          <a:bodyPr/>
          <a:lstStyle/>
          <a:p>
            <a:fld id="{C8116806-1FD2-4A57-B5EA-7014AB76383B}" type="slidenum">
              <a:rPr lang="en-US" smtClean="0"/>
              <a:t>‹#›</a:t>
            </a:fld>
            <a:endParaRPr lang="en-US"/>
          </a:p>
        </p:txBody>
      </p:sp>
      <p:sp>
        <p:nvSpPr>
          <p:cNvPr id="10" name="Picture Placeholder 9">
            <a:extLst>
              <a:ext uri="{FF2B5EF4-FFF2-40B4-BE49-F238E27FC236}">
                <a16:creationId xmlns:a16="http://schemas.microsoft.com/office/drawing/2014/main" id="{EE56056E-3484-D9D0-95D5-818FF4C3C8D6}"/>
              </a:ext>
            </a:extLst>
          </p:cNvPr>
          <p:cNvSpPr>
            <a:spLocks noGrp="1"/>
          </p:cNvSpPr>
          <p:nvPr>
            <p:ph type="pic" sz="quarter" idx="13" hasCustomPrompt="1"/>
          </p:nvPr>
        </p:nvSpPr>
        <p:spPr>
          <a:xfrm>
            <a:off x="274220" y="2935280"/>
            <a:ext cx="11651080" cy="3656020"/>
          </a:xfrm>
          <a:custGeom>
            <a:avLst/>
            <a:gdLst>
              <a:gd name="connsiteX0" fmla="*/ 298989 w 11651080"/>
              <a:gd name="connsiteY0" fmla="*/ 0 h 3656020"/>
              <a:gd name="connsiteX1" fmla="*/ 11352091 w 11651080"/>
              <a:gd name="connsiteY1" fmla="*/ 0 h 3656020"/>
              <a:gd name="connsiteX2" fmla="*/ 11651080 w 11651080"/>
              <a:gd name="connsiteY2" fmla="*/ 298989 h 3656020"/>
              <a:gd name="connsiteX3" fmla="*/ 11651080 w 11651080"/>
              <a:gd name="connsiteY3" fmla="*/ 3357031 h 3656020"/>
              <a:gd name="connsiteX4" fmla="*/ 11352091 w 11651080"/>
              <a:gd name="connsiteY4" fmla="*/ 3656020 h 3656020"/>
              <a:gd name="connsiteX5" fmla="*/ 298989 w 11651080"/>
              <a:gd name="connsiteY5" fmla="*/ 3656020 h 3656020"/>
              <a:gd name="connsiteX6" fmla="*/ 0 w 11651080"/>
              <a:gd name="connsiteY6" fmla="*/ 3357031 h 3656020"/>
              <a:gd name="connsiteX7" fmla="*/ 0 w 11651080"/>
              <a:gd name="connsiteY7" fmla="*/ 298989 h 3656020"/>
              <a:gd name="connsiteX8" fmla="*/ 298989 w 11651080"/>
              <a:gd name="connsiteY8" fmla="*/ 0 h 3656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3656020">
                <a:moveTo>
                  <a:pt x="298989" y="0"/>
                </a:moveTo>
                <a:lnTo>
                  <a:pt x="11352091" y="0"/>
                </a:lnTo>
                <a:cubicBezTo>
                  <a:pt x="11517218" y="0"/>
                  <a:pt x="11651080" y="133862"/>
                  <a:pt x="11651080" y="298989"/>
                </a:cubicBezTo>
                <a:lnTo>
                  <a:pt x="11651080" y="3357031"/>
                </a:lnTo>
                <a:cubicBezTo>
                  <a:pt x="11651080" y="3522158"/>
                  <a:pt x="11517218" y="3656020"/>
                  <a:pt x="11352091" y="3656020"/>
                </a:cubicBezTo>
                <a:lnTo>
                  <a:pt x="298989" y="3656020"/>
                </a:lnTo>
                <a:cubicBezTo>
                  <a:pt x="133862" y="3656020"/>
                  <a:pt x="0" y="3522158"/>
                  <a:pt x="0" y="3357031"/>
                </a:cubicBezTo>
                <a:lnTo>
                  <a:pt x="0" y="298989"/>
                </a:lnTo>
                <a:cubicBezTo>
                  <a:pt x="0" y="133862"/>
                  <a:pt x="133862" y="0"/>
                  <a:pt x="29898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Tree>
    <p:extLst>
      <p:ext uri="{BB962C8B-B14F-4D97-AF65-F5344CB8AC3E}">
        <p14:creationId xmlns:p14="http://schemas.microsoft.com/office/powerpoint/2010/main" val="35939369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67689" y="1277917"/>
            <a:ext cx="4244590" cy="1054449"/>
          </a:xfrm>
        </p:spPr>
        <p:txBody>
          <a:bodyPr anchor="t"/>
          <a:lstStyle/>
          <a:p>
            <a:r>
              <a:rPr lang="en-US"/>
              <a:t>Click to edit Master title style</a:t>
            </a:r>
          </a:p>
        </p:txBody>
      </p:sp>
      <p:sp>
        <p:nvSpPr>
          <p:cNvPr id="10" name="Picture Placeholder 9">
            <a:extLst>
              <a:ext uri="{FF2B5EF4-FFF2-40B4-BE49-F238E27FC236}">
                <a16:creationId xmlns:a16="http://schemas.microsoft.com/office/drawing/2014/main" id="{6A6D8C26-0B2C-F81E-0E9B-25818527E0CD}"/>
              </a:ext>
            </a:extLst>
          </p:cNvPr>
          <p:cNvSpPr>
            <a:spLocks noGrp="1"/>
          </p:cNvSpPr>
          <p:nvPr>
            <p:ph type="pic" sz="quarter" idx="13" hasCustomPrompt="1"/>
          </p:nvPr>
        </p:nvSpPr>
        <p:spPr>
          <a:xfrm>
            <a:off x="1371601" y="2391930"/>
            <a:ext cx="4140679" cy="3094471"/>
          </a:xfrm>
          <a:custGeom>
            <a:avLst/>
            <a:gdLst>
              <a:gd name="connsiteX0" fmla="*/ 287879 w 4140679"/>
              <a:gd name="connsiteY0" fmla="*/ 0 h 3094471"/>
              <a:gd name="connsiteX1" fmla="*/ 3852800 w 4140679"/>
              <a:gd name="connsiteY1" fmla="*/ 0 h 3094471"/>
              <a:gd name="connsiteX2" fmla="*/ 4140679 w 4140679"/>
              <a:gd name="connsiteY2" fmla="*/ 287879 h 3094471"/>
              <a:gd name="connsiteX3" fmla="*/ 4140679 w 4140679"/>
              <a:gd name="connsiteY3" fmla="*/ 2806592 h 3094471"/>
              <a:gd name="connsiteX4" fmla="*/ 3852800 w 4140679"/>
              <a:gd name="connsiteY4" fmla="*/ 3094471 h 3094471"/>
              <a:gd name="connsiteX5" fmla="*/ 287879 w 4140679"/>
              <a:gd name="connsiteY5" fmla="*/ 3094471 h 3094471"/>
              <a:gd name="connsiteX6" fmla="*/ 0 w 4140679"/>
              <a:gd name="connsiteY6" fmla="*/ 2806592 h 3094471"/>
              <a:gd name="connsiteX7" fmla="*/ 0 w 4140679"/>
              <a:gd name="connsiteY7" fmla="*/ 287879 h 3094471"/>
              <a:gd name="connsiteX8" fmla="*/ 287879 w 4140679"/>
              <a:gd name="connsiteY8" fmla="*/ 0 h 3094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40679" h="3094471">
                <a:moveTo>
                  <a:pt x="287879" y="0"/>
                </a:moveTo>
                <a:lnTo>
                  <a:pt x="3852800" y="0"/>
                </a:lnTo>
                <a:cubicBezTo>
                  <a:pt x="4011791" y="0"/>
                  <a:pt x="4140679" y="128888"/>
                  <a:pt x="4140679" y="287879"/>
                </a:cubicBezTo>
                <a:lnTo>
                  <a:pt x="4140679" y="2806592"/>
                </a:lnTo>
                <a:cubicBezTo>
                  <a:pt x="4140679" y="2965583"/>
                  <a:pt x="4011791" y="3094471"/>
                  <a:pt x="3852800" y="3094471"/>
                </a:cubicBezTo>
                <a:lnTo>
                  <a:pt x="287879" y="3094471"/>
                </a:lnTo>
                <a:cubicBezTo>
                  <a:pt x="128888" y="3094471"/>
                  <a:pt x="0" y="2965583"/>
                  <a:pt x="0" y="2806592"/>
                </a:cubicBezTo>
                <a:lnTo>
                  <a:pt x="0" y="287879"/>
                </a:lnTo>
                <a:cubicBezTo>
                  <a:pt x="0" y="128888"/>
                  <a:pt x="128888" y="0"/>
                  <a:pt x="28787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867400" y="1277917"/>
            <a:ext cx="4953000" cy="4208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7A5F63D-EE89-4C35-A0BA-A767458691E5}" type="datetime1">
              <a:rPr lang="en-US" smtClean="0"/>
              <a:t>5/15/2026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35143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3172641" cy="3145019"/>
          </a:xfrm>
        </p:spPr>
        <p:txBody>
          <a:bodyPr anchor="t">
            <a:normAutofit/>
          </a:bodyPr>
          <a:lstStyle>
            <a:lvl1pPr>
              <a:defRPr sz="3000"/>
            </a:lvl1pPr>
          </a:lstStyle>
          <a:p>
            <a:r>
              <a:rPr lang="en-US"/>
              <a:t>Click to edit Master title style</a:t>
            </a:r>
          </a:p>
        </p:txBody>
      </p:sp>
      <p:sp>
        <p:nvSpPr>
          <p:cNvPr id="10" name="Picture Placeholder 9">
            <a:extLst>
              <a:ext uri="{FF2B5EF4-FFF2-40B4-BE49-F238E27FC236}">
                <a16:creationId xmlns:a16="http://schemas.microsoft.com/office/drawing/2014/main" id="{A95997E6-BE07-E83F-D207-0CADA004E02A}"/>
              </a:ext>
            </a:extLst>
          </p:cNvPr>
          <p:cNvSpPr>
            <a:spLocks noGrp="1"/>
          </p:cNvSpPr>
          <p:nvPr>
            <p:ph type="pic" sz="quarter" idx="15" hasCustomPrompt="1"/>
          </p:nvPr>
        </p:nvSpPr>
        <p:spPr>
          <a:xfrm>
            <a:off x="4000500" y="265332"/>
            <a:ext cx="7924800" cy="3095837"/>
          </a:xfrm>
          <a:custGeom>
            <a:avLst/>
            <a:gdLst>
              <a:gd name="connsiteX0" fmla="*/ 282309 w 8229600"/>
              <a:gd name="connsiteY0" fmla="*/ 0 h 3095837"/>
              <a:gd name="connsiteX1" fmla="*/ 7947291 w 8229600"/>
              <a:gd name="connsiteY1" fmla="*/ 0 h 3095837"/>
              <a:gd name="connsiteX2" fmla="*/ 8229600 w 8229600"/>
              <a:gd name="connsiteY2" fmla="*/ 282309 h 3095837"/>
              <a:gd name="connsiteX3" fmla="*/ 8229600 w 8229600"/>
              <a:gd name="connsiteY3" fmla="*/ 2813528 h 3095837"/>
              <a:gd name="connsiteX4" fmla="*/ 7947291 w 8229600"/>
              <a:gd name="connsiteY4" fmla="*/ 3095837 h 3095837"/>
              <a:gd name="connsiteX5" fmla="*/ 282309 w 8229600"/>
              <a:gd name="connsiteY5" fmla="*/ 3095837 h 3095837"/>
              <a:gd name="connsiteX6" fmla="*/ 0 w 8229600"/>
              <a:gd name="connsiteY6" fmla="*/ 2813528 h 3095837"/>
              <a:gd name="connsiteX7" fmla="*/ 0 w 8229600"/>
              <a:gd name="connsiteY7" fmla="*/ 282309 h 3095837"/>
              <a:gd name="connsiteX8" fmla="*/ 282309 w 8229600"/>
              <a:gd name="connsiteY8" fmla="*/ 0 h 309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3095837">
                <a:moveTo>
                  <a:pt x="282309" y="0"/>
                </a:moveTo>
                <a:lnTo>
                  <a:pt x="7947291" y="0"/>
                </a:lnTo>
                <a:cubicBezTo>
                  <a:pt x="8103206" y="0"/>
                  <a:pt x="8229600" y="126394"/>
                  <a:pt x="8229600" y="282309"/>
                </a:cubicBezTo>
                <a:lnTo>
                  <a:pt x="8229600" y="2813528"/>
                </a:lnTo>
                <a:cubicBezTo>
                  <a:pt x="8229600" y="2969443"/>
                  <a:pt x="8103206" y="3095837"/>
                  <a:pt x="7947291" y="3095837"/>
                </a:cubicBezTo>
                <a:lnTo>
                  <a:pt x="282309" y="3095837"/>
                </a:lnTo>
                <a:cubicBezTo>
                  <a:pt x="126394" y="3095837"/>
                  <a:pt x="0" y="2969443"/>
                  <a:pt x="0" y="2813528"/>
                </a:cubicBezTo>
                <a:lnTo>
                  <a:pt x="0" y="282309"/>
                </a:lnTo>
                <a:cubicBezTo>
                  <a:pt x="0" y="126394"/>
                  <a:pt x="126394" y="0"/>
                  <a:pt x="28230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14565" y="3543597"/>
            <a:ext cx="8010734" cy="2843531"/>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056697D-C012-4585-94E6-5E3B25EEDFC1}" type="datetime1">
              <a:rPr lang="en-US" smtClean="0"/>
              <a:t>5/15/2026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4728631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1" y="5158596"/>
            <a:ext cx="4207160" cy="1216328"/>
          </a:xfrm>
        </p:spPr>
        <p:txBody>
          <a:bodyPr anchor="t"/>
          <a:lstStyle/>
          <a:p>
            <a:r>
              <a:rPr lang="en-US"/>
              <a:t>Click to edit Master title style</a:t>
            </a:r>
          </a:p>
        </p:txBody>
      </p:sp>
      <p:sp>
        <p:nvSpPr>
          <p:cNvPr id="10" name="Picture Placeholder 9">
            <a:extLst>
              <a:ext uri="{FF2B5EF4-FFF2-40B4-BE49-F238E27FC236}">
                <a16:creationId xmlns:a16="http://schemas.microsoft.com/office/drawing/2014/main" id="{43EBFFFF-5D16-BE62-1AAA-3F8F77B6C10A}"/>
              </a:ext>
            </a:extLst>
          </p:cNvPr>
          <p:cNvSpPr>
            <a:spLocks noGrp="1"/>
          </p:cNvSpPr>
          <p:nvPr>
            <p:ph type="pic" sz="quarter" idx="13" hasCustomPrompt="1"/>
          </p:nvPr>
        </p:nvSpPr>
        <p:spPr>
          <a:xfrm>
            <a:off x="271305" y="265176"/>
            <a:ext cx="4118735" cy="4577087"/>
          </a:xfrm>
          <a:custGeom>
            <a:avLst/>
            <a:gdLst>
              <a:gd name="connsiteX0" fmla="*/ 302192 w 4118735"/>
              <a:gd name="connsiteY0" fmla="*/ 0 h 4577087"/>
              <a:gd name="connsiteX1" fmla="*/ 3816543 w 4118735"/>
              <a:gd name="connsiteY1" fmla="*/ 0 h 4577087"/>
              <a:gd name="connsiteX2" fmla="*/ 4118735 w 4118735"/>
              <a:gd name="connsiteY2" fmla="*/ 302192 h 4577087"/>
              <a:gd name="connsiteX3" fmla="*/ 4118735 w 4118735"/>
              <a:gd name="connsiteY3" fmla="*/ 4274895 h 4577087"/>
              <a:gd name="connsiteX4" fmla="*/ 3816543 w 4118735"/>
              <a:gd name="connsiteY4" fmla="*/ 4577087 h 4577087"/>
              <a:gd name="connsiteX5" fmla="*/ 302192 w 4118735"/>
              <a:gd name="connsiteY5" fmla="*/ 4577087 h 4577087"/>
              <a:gd name="connsiteX6" fmla="*/ 0 w 4118735"/>
              <a:gd name="connsiteY6" fmla="*/ 4274895 h 4577087"/>
              <a:gd name="connsiteX7" fmla="*/ 0 w 4118735"/>
              <a:gd name="connsiteY7" fmla="*/ 302192 h 4577087"/>
              <a:gd name="connsiteX8" fmla="*/ 302192 w 4118735"/>
              <a:gd name="connsiteY8" fmla="*/ 0 h 4577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18735" h="4577087">
                <a:moveTo>
                  <a:pt x="302192" y="0"/>
                </a:moveTo>
                <a:lnTo>
                  <a:pt x="3816543" y="0"/>
                </a:lnTo>
                <a:cubicBezTo>
                  <a:pt x="3983439" y="0"/>
                  <a:pt x="4118735" y="135296"/>
                  <a:pt x="4118735" y="302192"/>
                </a:cubicBezTo>
                <a:lnTo>
                  <a:pt x="4118735" y="4274895"/>
                </a:lnTo>
                <a:cubicBezTo>
                  <a:pt x="4118735" y="4441791"/>
                  <a:pt x="3983439" y="4577087"/>
                  <a:pt x="3816543" y="4577087"/>
                </a:cubicBezTo>
                <a:lnTo>
                  <a:pt x="302192" y="4577087"/>
                </a:lnTo>
                <a:cubicBezTo>
                  <a:pt x="135296" y="4577087"/>
                  <a:pt x="0" y="4441791"/>
                  <a:pt x="0" y="4274895"/>
                </a:cubicBezTo>
                <a:lnTo>
                  <a:pt x="0" y="302192"/>
                </a:lnTo>
                <a:cubicBezTo>
                  <a:pt x="0" y="135296"/>
                  <a:pt x="135296" y="0"/>
                  <a:pt x="302192"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14900" y="296685"/>
            <a:ext cx="6720870" cy="60759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EACC8B6B-4D14-404A-BE1B-1F4BD960669E}" type="datetime1">
              <a:rPr lang="en-US" smtClean="0"/>
              <a:t>5/15/2026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4711675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E5778B4-3E3F-C3EF-5322-2ECFF646D003}"/>
              </a:ext>
              <a:ext uri="{C183D7F6-B498-43B3-948B-1728B52AA6E4}">
                <adec:decorative xmlns:adec="http://schemas.microsoft.com/office/drawing/2017/decorative" val="1"/>
              </a:ext>
            </a:extLst>
          </p:cNvPr>
          <p:cNvSpPr/>
          <p:nvPr/>
        </p:nvSpPr>
        <p:spPr>
          <a:xfrm>
            <a:off x="1231821" y="760151"/>
            <a:ext cx="9728359" cy="4233673"/>
          </a:xfrm>
          <a:prstGeom prst="roundRect">
            <a:avLst>
              <a:gd name="adj" fmla="val 7502"/>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1446276" y="5255159"/>
            <a:ext cx="9299448" cy="1025326"/>
          </a:xfrm>
        </p:spPr>
        <p:txBody>
          <a:bodyPr anchor="ctr">
            <a:normAutofit/>
          </a:bodyPr>
          <a:lstStyle>
            <a:lvl1pPr algn="ctr">
              <a:lnSpc>
                <a:spcPct val="90000"/>
              </a:lnSpc>
              <a:defRPr sz="2400" spc="-50" baseline="0">
                <a:solidFill>
                  <a:schemeClr val="tx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1446276" y="1293091"/>
            <a:ext cx="9299448" cy="3943921"/>
          </a:xfrm>
        </p:spPr>
        <p:txBody>
          <a:bodyPr anchor="ctr">
            <a:normAutofit/>
          </a:bodyPr>
          <a:lstStyle>
            <a:lvl1pPr marL="0" indent="0" algn="ctr">
              <a:lnSpc>
                <a:spcPct val="80000"/>
              </a:lnSpc>
              <a:buNone/>
              <a:defRPr sz="26000" spc="-100" baseline="0">
                <a:solidFill>
                  <a:schemeClr val="tx1"/>
                </a:solidFill>
              </a:defRPr>
            </a:lvl1pPr>
          </a:lstStyle>
          <a:p>
            <a:pPr lvl="0"/>
            <a:r>
              <a:rPr lang="en-US"/>
              <a:t>##%</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p>
            <a:fld id="{5ED3E5DE-F913-4C3A-BEDA-F802BAA076FD}" type="datetime1">
              <a:rPr lang="en-US" smtClean="0"/>
              <a:t>5/15/2026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4344109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2">
    <p:bg>
      <p:bgPr>
        <a:solidFill>
          <a:schemeClr val="accent1"/>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E5778B4-3E3F-C3EF-5322-2ECFF646D003}"/>
              </a:ext>
              <a:ext uri="{C183D7F6-B498-43B3-948B-1728B52AA6E4}">
                <adec:decorative xmlns:adec="http://schemas.microsoft.com/office/drawing/2017/decorative" val="1"/>
              </a:ext>
            </a:extLst>
          </p:cNvPr>
          <p:cNvSpPr/>
          <p:nvPr/>
        </p:nvSpPr>
        <p:spPr>
          <a:xfrm>
            <a:off x="620201" y="606392"/>
            <a:ext cx="10946701" cy="4619890"/>
          </a:xfrm>
          <a:prstGeom prst="roundRect">
            <a:avLst>
              <a:gd name="adj" fmla="val 6476"/>
            </a:avLst>
          </a:prstGeom>
          <a:solidFill>
            <a:schemeClr val="accent1">
              <a:lumMod val="60000"/>
              <a:lumOff val="40000"/>
              <a:alpha val="50000"/>
            </a:scheme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1446276" y="5226282"/>
            <a:ext cx="9299448" cy="1025326"/>
          </a:xfrm>
        </p:spPr>
        <p:txBody>
          <a:bodyPr anchor="ctr">
            <a:normAutofit/>
          </a:bodyPr>
          <a:lstStyle>
            <a:lvl1pPr algn="ctr">
              <a:lnSpc>
                <a:spcPct val="90000"/>
              </a:lnSpc>
              <a:defRPr sz="2400" spc="-50" baseline="0">
                <a:solidFill>
                  <a:schemeClr val="tx2"/>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1446276" y="1293092"/>
            <a:ext cx="9299448" cy="3700734"/>
          </a:xfrm>
        </p:spPr>
        <p:txBody>
          <a:bodyPr anchor="ctr">
            <a:normAutofit/>
          </a:bodyPr>
          <a:lstStyle>
            <a:lvl1pPr marL="0" indent="0" algn="ctr">
              <a:lnSpc>
                <a:spcPct val="80000"/>
              </a:lnSpc>
              <a:buNone/>
              <a:defRPr sz="26000" spc="-100" baseline="0">
                <a:solidFill>
                  <a:schemeClr val="tx2"/>
                </a:solidFill>
              </a:defRPr>
            </a:lvl1pPr>
          </a:lstStyle>
          <a:p>
            <a:pPr lvl="0"/>
            <a:r>
              <a:rPr lang="en-US"/>
              <a:t>##%</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lvl1pPr>
              <a:defRPr>
                <a:solidFill>
                  <a:schemeClr val="tx2"/>
                </a:solidFill>
              </a:defRPr>
            </a:lvl1pPr>
          </a:lstStyle>
          <a:p>
            <a:fld id="{A547CC27-8F74-4C20-9BA3-E77EDE6F6768}" type="datetime1">
              <a:rPr lang="en-US" smtClean="0"/>
              <a:t>5/15/2026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1383152286"/>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Number Large 3">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F526C722-3701-B2F2-EF11-4B756E05446F}"/>
              </a:ext>
              <a:ext uri="{C183D7F6-B498-43B3-948B-1728B52AA6E4}">
                <adec:decorative xmlns:adec="http://schemas.microsoft.com/office/drawing/2017/decorative" val="1"/>
              </a:ext>
            </a:extLst>
          </p:cNvPr>
          <p:cNvSpPr/>
          <p:nvPr/>
        </p:nvSpPr>
        <p:spPr>
          <a:xfrm>
            <a:off x="660344" y="4990975"/>
            <a:ext cx="10871313" cy="1239913"/>
          </a:xfrm>
          <a:prstGeom prst="roundRect">
            <a:avLst>
              <a:gd name="adj" fmla="val 22063"/>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1040433" y="5233065"/>
            <a:ext cx="10111135" cy="777037"/>
          </a:xfrm>
        </p:spPr>
        <p:txBody>
          <a:bodyPr anchor="ctr">
            <a:normAutofit/>
          </a:bodyPr>
          <a:lstStyle>
            <a:lvl1pPr algn="ctr">
              <a:lnSpc>
                <a:spcPct val="90000"/>
              </a:lnSpc>
              <a:defRPr sz="2000" spc="0" baseline="0">
                <a:solidFill>
                  <a:schemeClr val="tx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689002" y="1026160"/>
            <a:ext cx="10813996" cy="3963714"/>
          </a:xfrm>
        </p:spPr>
        <p:txBody>
          <a:bodyPr anchor="ctr">
            <a:normAutofit/>
          </a:bodyPr>
          <a:lstStyle>
            <a:lvl1pPr marL="0" indent="0" algn="ctr">
              <a:lnSpc>
                <a:spcPct val="80000"/>
              </a:lnSpc>
              <a:buNone/>
              <a:defRPr sz="31200" spc="-100" baseline="0">
                <a:solidFill>
                  <a:schemeClr val="tx1"/>
                </a:solidFill>
              </a:defRPr>
            </a:lvl1pPr>
          </a:lstStyle>
          <a:p>
            <a:pPr lvl="0"/>
            <a:r>
              <a:rPr lang="en-US"/>
              <a:t>##%</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p>
            <a:fld id="{F8F9F64B-B8C5-4434-A0AE-8B21FAE1194C}" type="datetime1">
              <a:rPr lang="en-US" smtClean="0"/>
              <a:t>5/15/2026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8160064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Number Large 4">
    <p:bg>
      <p:bgPr>
        <a:solidFill>
          <a:schemeClr val="accent1">
            <a:lumMod val="75000"/>
          </a:schemeClr>
        </a:solidFill>
        <a:effectLst/>
      </p:bgPr>
    </p:bg>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6E8549AC-D930-32F5-F4D6-1BE34C7228FE}"/>
              </a:ext>
              <a:ext uri="{C183D7F6-B498-43B3-948B-1728B52AA6E4}">
                <adec:decorative xmlns:adec="http://schemas.microsoft.com/office/drawing/2017/decorative" val="1"/>
              </a:ext>
            </a:extLst>
          </p:cNvPr>
          <p:cNvSpPr/>
          <p:nvPr/>
        </p:nvSpPr>
        <p:spPr>
          <a:xfrm>
            <a:off x="1590501" y="4989874"/>
            <a:ext cx="9010999" cy="1239913"/>
          </a:xfrm>
          <a:prstGeom prst="roundRect">
            <a:avLst>
              <a:gd name="adj" fmla="val 24326"/>
            </a:avLst>
          </a:prstGeom>
          <a:solidFill>
            <a:schemeClr val="accent1"/>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2"/>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1982064" y="5147215"/>
            <a:ext cx="8227873" cy="912763"/>
          </a:xfrm>
        </p:spPr>
        <p:txBody>
          <a:bodyPr anchor="ctr">
            <a:normAutofit/>
          </a:bodyPr>
          <a:lstStyle>
            <a:lvl1pPr algn="ctr">
              <a:lnSpc>
                <a:spcPct val="100000"/>
              </a:lnSpc>
              <a:defRPr sz="2300" spc="-50" baseline="0">
                <a:solidFill>
                  <a:schemeClr val="tx2"/>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689002" y="1026160"/>
            <a:ext cx="10813996" cy="3963714"/>
          </a:xfrm>
        </p:spPr>
        <p:txBody>
          <a:bodyPr anchor="ctr">
            <a:normAutofit/>
          </a:bodyPr>
          <a:lstStyle>
            <a:lvl1pPr marL="0" indent="0" algn="ctr">
              <a:lnSpc>
                <a:spcPct val="80000"/>
              </a:lnSpc>
              <a:buNone/>
              <a:defRPr sz="31200" spc="-100" baseline="0">
                <a:solidFill>
                  <a:schemeClr val="tx2"/>
                </a:solidFill>
              </a:defRPr>
            </a:lvl1pPr>
          </a:lstStyle>
          <a:p>
            <a:pPr lvl="0"/>
            <a:r>
              <a:rPr lang="en-US"/>
              <a:t>##%</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lvl1pPr>
              <a:defRPr>
                <a:solidFill>
                  <a:schemeClr val="tx2"/>
                </a:solidFill>
              </a:defRPr>
            </a:lvl1pPr>
          </a:lstStyle>
          <a:p>
            <a:fld id="{7DC25546-9111-46F9-BEC4-CF8FB8392886}" type="datetime1">
              <a:rPr lang="en-US" smtClean="0"/>
              <a:t>5/15/2026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4115797083"/>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Number Large 5">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224884" y="5144654"/>
            <a:ext cx="7280816" cy="1242473"/>
          </a:xfrm>
        </p:spPr>
        <p:txBody>
          <a:bodyPr vert="horz" lIns="91440" tIns="45720" rIns="91440" bIns="45720" rtlCol="0" anchor="t">
            <a:normAutofit/>
          </a:bodyPr>
          <a:lstStyle>
            <a:lvl1pPr>
              <a:lnSpc>
                <a:spcPct val="100000"/>
              </a:lnSpc>
              <a:defRPr lang="en-US" sz="2800" spc="-50" baseline="0" dirty="0">
                <a:solidFill>
                  <a:schemeClr val="tx2"/>
                </a:solidFill>
              </a:defRPr>
            </a:lvl1pPr>
          </a:lstStyle>
          <a:p>
            <a:pPr lvl="0"/>
            <a:r>
              <a:rPr lang="en-US"/>
              <a:t>Click to edit Master title style</a:t>
            </a:r>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184720" y="266700"/>
            <a:ext cx="11740580" cy="5349003"/>
          </a:xfrm>
        </p:spPr>
        <p:txBody>
          <a:bodyPr vert="horz" lIns="91440" tIns="45720" rIns="91440" bIns="45720" rtlCol="0" anchor="b">
            <a:noAutofit/>
          </a:bodyPr>
          <a:lstStyle>
            <a:lvl1pPr marL="0" indent="0">
              <a:lnSpc>
                <a:spcPct val="90000"/>
              </a:lnSpc>
              <a:spcBef>
                <a:spcPts val="0"/>
              </a:spcBef>
              <a:buNone/>
              <a:defRPr lang="en-US" sz="33000" spc="-100" baseline="0" dirty="0">
                <a:solidFill>
                  <a:schemeClr val="accent1">
                    <a:lumMod val="60000"/>
                    <a:lumOff val="40000"/>
                    <a:alpha val="50000"/>
                  </a:schemeClr>
                </a:solidFill>
              </a:defRPr>
            </a:lvl1pPr>
          </a:lstStyle>
          <a:p>
            <a:pPr lvl="0"/>
            <a:r>
              <a:rPr lang="en-US"/>
              <a:t>##%</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lvl1pPr>
              <a:defRPr>
                <a:solidFill>
                  <a:schemeClr val="tx2"/>
                </a:solidFill>
              </a:defRPr>
            </a:lvl1pPr>
          </a:lstStyle>
          <a:p>
            <a:fld id="{8CA70956-0D23-4C9E-9DCE-4DBE9483FB75}" type="datetime1">
              <a:rPr lang="en-US" smtClean="0"/>
              <a:t>5/15/2026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4182796218"/>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82880" y="173736"/>
            <a:ext cx="10475499" cy="4850651"/>
          </a:xfrm>
        </p:spPr>
        <p:txBody>
          <a:bodyPr anchor="t">
            <a:noAutofit/>
          </a:bodyPr>
          <a:lstStyle>
            <a:lvl1pPr marL="0" indent="0">
              <a:lnSpc>
                <a:spcPct val="90000"/>
              </a:lnSpc>
              <a:buNone/>
              <a:defRPr sz="7600" b="0" cap="none" spc="-50" baseline="0"/>
            </a:lvl1pPr>
            <a:lvl2pPr marL="228600" indent="0">
              <a:lnSpc>
                <a:spcPct val="90000"/>
              </a:lnSpc>
              <a:buNone/>
              <a:defRPr sz="6600" b="0" cap="none" spc="-50" baseline="0"/>
            </a:lvl2pPr>
            <a:lvl3pPr marL="457200" indent="0">
              <a:lnSpc>
                <a:spcPct val="90000"/>
              </a:lnSpc>
              <a:buNone/>
              <a:defRPr sz="6000" b="0" cap="none" spc="-50" baseline="0"/>
            </a:lvl3pPr>
            <a:lvl4pPr marL="685800" indent="0">
              <a:lnSpc>
                <a:spcPct val="90000"/>
              </a:lnSpc>
              <a:buNone/>
              <a:defRPr sz="5400" b="0" cap="none" spc="-50" baseline="0"/>
            </a:lvl4pPr>
            <a:lvl5pPr marL="914400" indent="0">
              <a:lnSpc>
                <a:spcPct val="90000"/>
              </a:lnSpc>
              <a:buNone/>
              <a:defRPr sz="4800" b="0" cap="none" spc="-50" baseline="0"/>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64B98579-83EA-4D3B-95AD-E89823FCABB6}" type="datetime1">
              <a:rPr lang="en-US" smtClean="0"/>
              <a:t>5/15/2026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40430058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8704" y="1638300"/>
            <a:ext cx="10652760" cy="4748828"/>
          </a:xfrm>
        </p:spPr>
        <p:txBody>
          <a:bodyPr anchor="b">
            <a:noAutofit/>
          </a:bodyPr>
          <a:lstStyle>
            <a:lvl1pPr marL="0" indent="0">
              <a:lnSpc>
                <a:spcPct val="85000"/>
              </a:lnSpc>
              <a:buNone/>
              <a:defRPr sz="7600" b="0" spc="-50" baseline="0"/>
            </a:lvl1pPr>
            <a:lvl2pPr marL="228600" indent="0">
              <a:lnSpc>
                <a:spcPct val="85000"/>
              </a:lnSpc>
              <a:buNone/>
              <a:defRPr sz="6000" b="0" spc="-50" baseline="0"/>
            </a:lvl2pPr>
            <a:lvl3pPr marL="457200" indent="0">
              <a:lnSpc>
                <a:spcPct val="85000"/>
              </a:lnSpc>
              <a:buNone/>
              <a:defRPr sz="5400" b="0" spc="-50" baseline="0"/>
            </a:lvl3pPr>
            <a:lvl4pPr marL="685800" indent="0">
              <a:lnSpc>
                <a:spcPct val="85000"/>
              </a:lnSpc>
              <a:buNone/>
              <a:defRPr sz="4800" b="0" spc="-50" baseline="0"/>
            </a:lvl4pPr>
            <a:lvl5pPr marL="914400" indent="0">
              <a:lnSpc>
                <a:spcPct val="85000"/>
              </a:lnSpc>
              <a:buNone/>
              <a:defRPr sz="4400" b="0" spc="-50" baseline="0"/>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2534DB77-2BFA-46B5-82B7-362C808A18E1}" type="datetime1">
              <a:rPr lang="en-US" smtClean="0"/>
              <a:t>5/15/2026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8883233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Statement 3">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8703" y="214840"/>
            <a:ext cx="9966323" cy="4992427"/>
          </a:xfrm>
        </p:spPr>
        <p:txBody>
          <a:bodyPr anchor="t">
            <a:noAutofit/>
          </a:bodyPr>
          <a:lstStyle>
            <a:lvl1pPr marL="0" indent="0">
              <a:lnSpc>
                <a:spcPct val="85000"/>
              </a:lnSpc>
              <a:buNone/>
              <a:defRPr sz="7200" b="0" spc="-50" baseline="0">
                <a:solidFill>
                  <a:schemeClr val="accent1"/>
                </a:solidFill>
              </a:defRPr>
            </a:lvl1pPr>
            <a:lvl2pPr marL="228600" indent="0">
              <a:lnSpc>
                <a:spcPct val="85000"/>
              </a:lnSpc>
              <a:buNone/>
              <a:defRPr sz="7200" b="0" spc="-50" baseline="0">
                <a:solidFill>
                  <a:schemeClr val="accent1"/>
                </a:solidFill>
              </a:defRPr>
            </a:lvl2pPr>
            <a:lvl3pPr marL="457200" indent="0">
              <a:lnSpc>
                <a:spcPct val="85000"/>
              </a:lnSpc>
              <a:buNone/>
              <a:defRPr sz="7200" b="0" spc="-50" baseline="0">
                <a:solidFill>
                  <a:schemeClr val="accent1"/>
                </a:solidFill>
              </a:defRPr>
            </a:lvl3pPr>
            <a:lvl4pPr marL="685800" indent="0">
              <a:lnSpc>
                <a:spcPct val="85000"/>
              </a:lnSpc>
              <a:buNone/>
              <a:defRPr sz="7200" b="0" spc="-50" baseline="0">
                <a:solidFill>
                  <a:schemeClr val="accent1"/>
                </a:solidFill>
              </a:defRPr>
            </a:lvl4pPr>
            <a:lvl5pPr marL="914400" indent="0">
              <a:lnSpc>
                <a:spcPct val="85000"/>
              </a:lnSpc>
              <a:buNone/>
              <a:defRPr sz="7200" b="0" spc="-50" baseline="0">
                <a:solidFill>
                  <a:schemeClr val="accent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92B76CF7-3E4D-43B7-B24E-535495E06F4A}" type="datetime1">
              <a:rPr lang="en-US" smtClean="0"/>
              <a:t>5/15/2026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6373684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tatement 4">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8704" y="214840"/>
            <a:ext cx="10062576" cy="5040554"/>
          </a:xfrm>
        </p:spPr>
        <p:txBody>
          <a:bodyPr anchor="t">
            <a:noAutofit/>
          </a:bodyPr>
          <a:lstStyle>
            <a:lvl1pPr marL="0" indent="0">
              <a:lnSpc>
                <a:spcPct val="85000"/>
              </a:lnSpc>
              <a:buNone/>
              <a:defRPr sz="7600" b="0" spc="-50" baseline="0">
                <a:solidFill>
                  <a:schemeClr val="accent1">
                    <a:lumMod val="60000"/>
                    <a:lumOff val="40000"/>
                    <a:alpha val="80000"/>
                  </a:schemeClr>
                </a:solidFill>
              </a:defRPr>
            </a:lvl1pPr>
            <a:lvl2pPr marL="228600" indent="0">
              <a:lnSpc>
                <a:spcPct val="85000"/>
              </a:lnSpc>
              <a:buNone/>
              <a:defRPr sz="7600" b="0" spc="-50" baseline="0">
                <a:solidFill>
                  <a:schemeClr val="accent1">
                    <a:lumMod val="60000"/>
                    <a:lumOff val="40000"/>
                    <a:alpha val="80000"/>
                  </a:schemeClr>
                </a:solidFill>
              </a:defRPr>
            </a:lvl2pPr>
            <a:lvl3pPr marL="457200" indent="0">
              <a:lnSpc>
                <a:spcPct val="85000"/>
              </a:lnSpc>
              <a:buNone/>
              <a:defRPr sz="7600" b="0" spc="-50" baseline="0">
                <a:solidFill>
                  <a:schemeClr val="accent1">
                    <a:lumMod val="60000"/>
                    <a:lumOff val="40000"/>
                    <a:alpha val="80000"/>
                  </a:schemeClr>
                </a:solidFill>
              </a:defRPr>
            </a:lvl3pPr>
            <a:lvl4pPr marL="685800" indent="0">
              <a:lnSpc>
                <a:spcPct val="85000"/>
              </a:lnSpc>
              <a:buNone/>
              <a:defRPr sz="7600" b="0" spc="-50" baseline="0">
                <a:solidFill>
                  <a:schemeClr val="accent1">
                    <a:lumMod val="60000"/>
                    <a:lumOff val="40000"/>
                    <a:alpha val="80000"/>
                  </a:schemeClr>
                </a:solidFill>
              </a:defRPr>
            </a:lvl4pPr>
            <a:lvl5pPr marL="914400" indent="0">
              <a:lnSpc>
                <a:spcPct val="85000"/>
              </a:lnSpc>
              <a:buNone/>
              <a:defRPr sz="7600" b="0" spc="-50" baseline="0">
                <a:solidFill>
                  <a:schemeClr val="accent1">
                    <a:lumMod val="60000"/>
                    <a:lumOff val="40000"/>
                    <a:alpha val="80000"/>
                  </a:schemeClr>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accent1">
                    <a:lumMod val="60000"/>
                    <a:lumOff val="40000"/>
                  </a:schemeClr>
                </a:solidFill>
              </a:defRPr>
            </a:lvl1p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accent1">
                    <a:lumMod val="60000"/>
                    <a:lumOff val="40000"/>
                  </a:schemeClr>
                </a:solidFill>
              </a:defRPr>
            </a:lvl1pPr>
          </a:lstStyle>
          <a:p>
            <a:fld id="{80645F99-D57D-401F-8ACA-E1AE94CE68D9}" type="datetime1">
              <a:rPr lang="en-US" smtClean="0"/>
              <a:t>5/15/2026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accent1">
                    <a:lumMod val="60000"/>
                    <a:lumOff val="40000"/>
                  </a:schemeClr>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253551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tatement 5">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bg2"/>
                </a:solidFill>
              </a:defRPr>
            </a:lvl1pPr>
          </a:lstStyle>
          <a:p>
            <a:r>
              <a:rPr lang="en-US"/>
              <a:t>Click to edit Master title style</a:t>
            </a:r>
          </a:p>
        </p:txBody>
      </p:sp>
      <p:sp>
        <p:nvSpPr>
          <p:cNvPr id="8" name="Rectangle: Rounded Corners 7">
            <a:extLst>
              <a:ext uri="{FF2B5EF4-FFF2-40B4-BE49-F238E27FC236}">
                <a16:creationId xmlns:a16="http://schemas.microsoft.com/office/drawing/2014/main" id="{E707BF49-7217-30B5-27A8-C28DF70EA021}"/>
              </a:ext>
              <a:ext uri="{C183D7F6-B498-43B3-948B-1728B52AA6E4}">
                <adec:decorative xmlns:adec="http://schemas.microsoft.com/office/drawing/2017/decorative" val="1"/>
              </a:ext>
            </a:extLst>
          </p:cNvPr>
          <p:cNvSpPr/>
          <p:nvPr/>
        </p:nvSpPr>
        <p:spPr>
          <a:xfrm>
            <a:off x="4914900" y="681175"/>
            <a:ext cx="6594684" cy="5495650"/>
          </a:xfrm>
          <a:prstGeom prst="roundRect">
            <a:avLst>
              <a:gd name="adj" fmla="val 5579"/>
            </a:avLst>
          </a:prstGeom>
          <a:solidFill>
            <a:schemeClr val="accent1"/>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134062" y="1048623"/>
            <a:ext cx="6014907" cy="4932728"/>
          </a:xfrm>
        </p:spPr>
        <p:txBody>
          <a:bodyPr anchor="b">
            <a:noAutofit/>
          </a:bodyPr>
          <a:lstStyle>
            <a:lvl1pPr marL="0" indent="0">
              <a:lnSpc>
                <a:spcPct val="85000"/>
              </a:lnSpc>
              <a:buNone/>
              <a:defRPr sz="5400" b="0" spc="-50" baseline="0">
                <a:solidFill>
                  <a:schemeClr val="tx2"/>
                </a:solidFill>
              </a:defRPr>
            </a:lvl1pPr>
            <a:lvl2pPr marL="228600" indent="0">
              <a:lnSpc>
                <a:spcPct val="85000"/>
              </a:lnSpc>
              <a:buNone/>
              <a:defRPr sz="4400" b="0" spc="-50" baseline="0">
                <a:solidFill>
                  <a:schemeClr val="tx2"/>
                </a:solidFill>
              </a:defRPr>
            </a:lvl2pPr>
            <a:lvl3pPr marL="457200" indent="0">
              <a:lnSpc>
                <a:spcPct val="85000"/>
              </a:lnSpc>
              <a:buNone/>
              <a:defRPr sz="3600" b="0" spc="-50" baseline="0">
                <a:solidFill>
                  <a:schemeClr val="tx2"/>
                </a:solidFill>
              </a:defRPr>
            </a:lvl3pPr>
            <a:lvl4pPr marL="685800" indent="0">
              <a:lnSpc>
                <a:spcPct val="85000"/>
              </a:lnSpc>
              <a:buNone/>
              <a:defRPr sz="3200" b="0" spc="-50" baseline="0">
                <a:solidFill>
                  <a:schemeClr val="tx2"/>
                </a:solidFill>
              </a:defRPr>
            </a:lvl4pPr>
            <a:lvl5pPr marL="914400" indent="0">
              <a:lnSpc>
                <a:spcPct val="85000"/>
              </a:lnSpc>
              <a:buNone/>
              <a:defRPr sz="2800" b="0" spc="-50" baseline="0">
                <a:solidFill>
                  <a:schemeClr val="tx2"/>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9AE79C4E-F74A-45C6-87ED-04BA2865126E}" type="datetime1">
              <a:rPr lang="en-US" smtClean="0"/>
              <a:t>5/15/2026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4170827676"/>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388784" y="5029200"/>
            <a:ext cx="9198864" cy="713232"/>
          </a:xfrm>
        </p:spPr>
        <p:txBody>
          <a:bodyPr anchor="t">
            <a:normAutofit/>
          </a:bodyPr>
          <a:lstStyle>
            <a:lvl1pPr>
              <a:lnSpc>
                <a:spcPct val="90000"/>
              </a:lnSpc>
              <a:defRPr sz="2000" b="1" spc="-50" baseline="0">
                <a:solidFill>
                  <a:schemeClr val="accent1"/>
                </a:solidFill>
              </a:defRPr>
            </a:lvl1pPr>
          </a:lstStyle>
          <a:p>
            <a:r>
              <a:rPr lang="en-US"/>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388784" y="1115568"/>
            <a:ext cx="9198864" cy="3584448"/>
          </a:xfrm>
        </p:spPr>
        <p:txBody>
          <a:bodyPr anchor="ctr">
            <a:normAutofit/>
          </a:bodyPr>
          <a:lstStyle>
            <a:lvl1pPr marL="137160" indent="-137160">
              <a:lnSpc>
                <a:spcPct val="90000"/>
              </a:lnSpc>
              <a:spcBef>
                <a:spcPts val="0"/>
              </a:spcBef>
              <a:buFont typeface="Arial" panose="020B0604020202020204" pitchFamily="34" charset="0"/>
              <a:buNone/>
              <a:defRPr sz="5000" spc="-50" baseline="0"/>
            </a:lvl1pPr>
          </a:lstStyle>
          <a:p>
            <a:pPr lvl="0"/>
            <a:r>
              <a:rPr lang="en-US"/>
              <a:t>Click to add Quote</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7F65E9FA-CF9F-442A-848A-07ABC66A6457}" type="datetime1">
              <a:rPr lang="en-US" smtClean="0"/>
              <a:t>5/15/2026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8659798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Quote 2">
    <p:bg>
      <p:bgPr>
        <a:solidFill>
          <a:schemeClr val="bg1"/>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2FD12FA-BFA3-C887-EBC1-ED898186CB26}"/>
              </a:ext>
              <a:ext uri="{C183D7F6-B498-43B3-948B-1728B52AA6E4}">
                <adec:decorative xmlns:adec="http://schemas.microsoft.com/office/drawing/2017/decorative" val="1"/>
              </a:ext>
            </a:extLst>
          </p:cNvPr>
          <p:cNvSpPr/>
          <p:nvPr/>
        </p:nvSpPr>
        <p:spPr>
          <a:xfrm>
            <a:off x="620201" y="620202"/>
            <a:ext cx="10946701" cy="5617596"/>
          </a:xfrm>
          <a:prstGeom prst="roundRect">
            <a:avLst>
              <a:gd name="adj" fmla="val 5503"/>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619571" y="4874218"/>
            <a:ext cx="8753896" cy="666427"/>
          </a:xfrm>
        </p:spPr>
        <p:txBody>
          <a:bodyPr anchor="ctr">
            <a:normAutofit/>
          </a:bodyPr>
          <a:lstStyle>
            <a:lvl1pPr algn="r">
              <a:lnSpc>
                <a:spcPct val="90000"/>
              </a:lnSpc>
              <a:defRPr sz="1600" b="0" cap="all" spc="100" baseline="0">
                <a:solidFill>
                  <a:schemeClr val="accent1"/>
                </a:solidFill>
              </a:defRPr>
            </a:lvl1pPr>
          </a:lstStyle>
          <a:p>
            <a:r>
              <a:rPr lang="en-US"/>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619571" y="1410343"/>
            <a:ext cx="8753895" cy="3301141"/>
          </a:xfrm>
        </p:spPr>
        <p:txBody>
          <a:bodyPr anchor="t">
            <a:normAutofit/>
          </a:bodyPr>
          <a:lstStyle>
            <a:lvl1pPr marL="164592" indent="-164592">
              <a:lnSpc>
                <a:spcPct val="90000"/>
              </a:lnSpc>
              <a:spcBef>
                <a:spcPts val="0"/>
              </a:spcBef>
              <a:buFont typeface="Arial" panose="020B0604020202020204" pitchFamily="34" charset="0"/>
              <a:buNone/>
              <a:defRPr sz="5000" spc="-50" baseline="0"/>
            </a:lvl1pPr>
          </a:lstStyle>
          <a:p>
            <a:pPr lvl="0"/>
            <a:r>
              <a:rPr lang="en-US"/>
              <a:t>Click to add Quote</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87DB88B7-2170-49B2-B455-C84FC6F30257}" type="datetime1">
              <a:rPr lang="en-US" smtClean="0"/>
              <a:t>5/15/2026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040654777"/>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3">
    <p:bg>
      <p:bgPr>
        <a:solidFill>
          <a:schemeClr val="bg2"/>
        </a:solidFill>
        <a:effectLst/>
      </p:bgPr>
    </p:bg>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4A62FBA2-0B46-6A28-875D-1D493CFAC7EE}"/>
              </a:ext>
              <a:ext uri="{C183D7F6-B498-43B3-948B-1728B52AA6E4}">
                <adec:decorative xmlns:adec="http://schemas.microsoft.com/office/drawing/2017/decorative" val="1"/>
              </a:ext>
            </a:extLst>
          </p:cNvPr>
          <p:cNvSpPr/>
          <p:nvPr/>
        </p:nvSpPr>
        <p:spPr>
          <a:xfrm>
            <a:off x="4914900" y="681175"/>
            <a:ext cx="6594684" cy="5495650"/>
          </a:xfrm>
          <a:prstGeom prst="roundRect">
            <a:avLst>
              <a:gd name="adj" fmla="val 5579"/>
            </a:avLst>
          </a:prstGeom>
          <a:solidFill>
            <a:schemeClr val="bg1"/>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5727126" y="5053386"/>
            <a:ext cx="5337341" cy="829328"/>
          </a:xfrm>
        </p:spPr>
        <p:txBody>
          <a:bodyPr anchor="ctr">
            <a:normAutofit/>
          </a:bodyPr>
          <a:lstStyle>
            <a:lvl1pPr algn="r">
              <a:lnSpc>
                <a:spcPct val="90000"/>
              </a:lnSpc>
              <a:defRPr sz="1600" b="0" cap="all" spc="100" baseline="0">
                <a:solidFill>
                  <a:schemeClr val="tx1"/>
                </a:solidFill>
              </a:defRPr>
            </a:lvl1pPr>
          </a:lstStyle>
          <a:p>
            <a:r>
              <a:rPr lang="en-US"/>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5374790" y="1078029"/>
            <a:ext cx="5337340" cy="3603028"/>
          </a:xfrm>
        </p:spPr>
        <p:txBody>
          <a:bodyPr anchor="t">
            <a:normAutofit/>
          </a:bodyPr>
          <a:lstStyle>
            <a:lvl1pPr marL="164592" indent="-164592">
              <a:lnSpc>
                <a:spcPct val="95000"/>
              </a:lnSpc>
              <a:spcBef>
                <a:spcPts val="0"/>
              </a:spcBef>
              <a:buFont typeface="Arial" panose="020B0604020202020204" pitchFamily="34" charset="0"/>
              <a:buNone/>
              <a:defRPr sz="4300" spc="-50" baseline="0"/>
            </a:lvl1pPr>
          </a:lstStyle>
          <a:p>
            <a:pPr lvl="0"/>
            <a:r>
              <a:rPr lang="en-US"/>
              <a:t>Click to add Quote</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B75C6CCD-C5F7-44F6-827B-9B8E203CF829}" type="datetime1">
              <a:rPr lang="en-US" smtClean="0"/>
              <a:t>5/15/2026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647667553"/>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Quote 4">
    <p:bg>
      <p:bgPr>
        <a:solidFill>
          <a:schemeClr val="accent1">
            <a:lumMod val="75000"/>
          </a:schemeClr>
        </a:solidFill>
        <a:effectLst/>
      </p:bgPr>
    </p:bg>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E09F9171-FD47-8BB5-3DF9-885F03500FB9}"/>
              </a:ext>
              <a:ext uri="{C183D7F6-B498-43B3-948B-1728B52AA6E4}">
                <adec:decorative xmlns:adec="http://schemas.microsoft.com/office/drawing/2017/decorative" val="1"/>
              </a:ext>
            </a:extLst>
          </p:cNvPr>
          <p:cNvSpPr/>
          <p:nvPr/>
        </p:nvSpPr>
        <p:spPr>
          <a:xfrm>
            <a:off x="1880801" y="1175284"/>
            <a:ext cx="8430399" cy="4507431"/>
          </a:xfrm>
          <a:prstGeom prst="roundRect">
            <a:avLst>
              <a:gd name="adj" fmla="val 10241"/>
            </a:avLst>
          </a:prstGeom>
          <a:solidFill>
            <a:schemeClr val="accent1"/>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2506436" y="4727007"/>
            <a:ext cx="7179129" cy="693019"/>
          </a:xfrm>
        </p:spPr>
        <p:txBody>
          <a:bodyPr anchor="t">
            <a:normAutofit/>
          </a:bodyPr>
          <a:lstStyle>
            <a:lvl1pPr algn="ctr">
              <a:lnSpc>
                <a:spcPct val="120000"/>
              </a:lnSpc>
              <a:defRPr sz="1400" b="0" cap="all" spc="100" baseline="0">
                <a:solidFill>
                  <a:schemeClr val="tx2"/>
                </a:solidFill>
              </a:defRPr>
            </a:lvl1pPr>
          </a:lstStyle>
          <a:p>
            <a:r>
              <a:rPr lang="en-US"/>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2506436" y="1638300"/>
            <a:ext cx="7179129" cy="2972201"/>
          </a:xfrm>
        </p:spPr>
        <p:txBody>
          <a:bodyPr anchor="ctr">
            <a:normAutofit/>
          </a:bodyPr>
          <a:lstStyle>
            <a:lvl1pPr marL="137160" indent="-137160" algn="ctr">
              <a:lnSpc>
                <a:spcPct val="90000"/>
              </a:lnSpc>
              <a:spcBef>
                <a:spcPts val="0"/>
              </a:spcBef>
              <a:buFont typeface="Arial" panose="020B0604020202020204" pitchFamily="34" charset="0"/>
              <a:buNone/>
              <a:defRPr sz="4000" spc="-50" baseline="0">
                <a:solidFill>
                  <a:schemeClr val="tx2"/>
                </a:solidFill>
              </a:defRPr>
            </a:lvl1pPr>
          </a:lstStyle>
          <a:p>
            <a:pPr lvl="0"/>
            <a:r>
              <a:rPr lang="en-US"/>
              <a:t>Click to add Quote</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2"/>
                </a:solidFill>
              </a:defRPr>
            </a:lvl1pPr>
          </a:lstStyle>
          <a:p>
            <a:fld id="{45030F54-0399-4934-B868-E8FC64D9A954}" type="datetime1">
              <a:rPr lang="en-US" smtClean="0"/>
              <a:t>5/15/2026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3893288501"/>
      </p:ext>
    </p:extLst>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Quote 5">
    <p:bg>
      <p:bgPr>
        <a:solidFill>
          <a:schemeClr val="accent1"/>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8F509A19-2BCA-5719-B875-5ED135FBF473}"/>
              </a:ext>
              <a:ext uri="{C183D7F6-B498-43B3-948B-1728B52AA6E4}">
                <adec:decorative xmlns:adec="http://schemas.microsoft.com/office/drawing/2017/decorative" val="1"/>
              </a:ext>
            </a:extLst>
          </p:cNvPr>
          <p:cNvSpPr/>
          <p:nvPr/>
        </p:nvSpPr>
        <p:spPr>
          <a:xfrm>
            <a:off x="1371600" y="1088757"/>
            <a:ext cx="9484963" cy="4680487"/>
          </a:xfrm>
          <a:prstGeom prst="roundRect">
            <a:avLst>
              <a:gd name="adj" fmla="val 6755"/>
            </a:avLst>
          </a:prstGeom>
          <a:solidFill>
            <a:schemeClr val="accent1">
              <a:lumMod val="60000"/>
              <a:lumOff val="40000"/>
              <a:alpha val="50000"/>
            </a:scheme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2046022" y="4652721"/>
            <a:ext cx="8105614" cy="666427"/>
          </a:xfrm>
        </p:spPr>
        <p:txBody>
          <a:bodyPr anchor="ctr">
            <a:normAutofit/>
          </a:bodyPr>
          <a:lstStyle>
            <a:lvl1pPr algn="r">
              <a:lnSpc>
                <a:spcPct val="90000"/>
              </a:lnSpc>
              <a:defRPr sz="1600" b="0" cap="all" spc="100" baseline="0">
                <a:solidFill>
                  <a:schemeClr val="tx2"/>
                </a:solidFill>
              </a:defRPr>
            </a:lvl1pPr>
          </a:lstStyle>
          <a:p>
            <a:r>
              <a:rPr lang="en-US"/>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2036398" y="1638300"/>
            <a:ext cx="8105614" cy="2898186"/>
          </a:xfrm>
        </p:spPr>
        <p:txBody>
          <a:bodyPr anchor="t">
            <a:normAutofit/>
          </a:bodyPr>
          <a:lstStyle>
            <a:lvl1pPr marL="164592" indent="-164592">
              <a:lnSpc>
                <a:spcPct val="90000"/>
              </a:lnSpc>
              <a:spcBef>
                <a:spcPts val="0"/>
              </a:spcBef>
              <a:buFont typeface="Arial" panose="020B0604020202020204" pitchFamily="34" charset="0"/>
              <a:buNone/>
              <a:defRPr sz="5000" spc="-50" baseline="0">
                <a:solidFill>
                  <a:schemeClr val="tx2"/>
                </a:solidFill>
              </a:defRPr>
            </a:lvl1pPr>
          </a:lstStyle>
          <a:p>
            <a:pPr lvl="0"/>
            <a:r>
              <a:rPr lang="en-US"/>
              <a:t>Click to add Quote</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2"/>
                </a:solidFill>
              </a:defRPr>
            </a:lvl1pPr>
          </a:lstStyle>
          <a:p>
            <a:fld id="{9C172236-98CF-436D-B8AF-73607FC6BF53}" type="datetime1">
              <a:rPr lang="en-US" smtClean="0"/>
              <a:t>5/15/2026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343190527"/>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11326704" cy="1041564"/>
          </a:xfrm>
        </p:spPr>
        <p:txBody>
          <a:bodyPr/>
          <a:lstStyle/>
          <a:p>
            <a:r>
              <a:rPr lang="en-US"/>
              <a:t>Click to edit Master title style</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182880" y="1645920"/>
            <a:ext cx="5416759" cy="4725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6248400" y="1645920"/>
            <a:ext cx="5261184" cy="4725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5F037BC-DDFE-4D1C-BDD2-52C7FB3ECD39}" type="datetime1">
              <a:rPr lang="en-US" smtClean="0"/>
              <a:t>5/15/2026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42901779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181186" y="219456"/>
            <a:ext cx="11274552" cy="789851"/>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181185" y="1009307"/>
            <a:ext cx="521208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7B5BB1DC-4DAA-D220-25A9-5752C158FDD3}"/>
              </a:ext>
            </a:extLst>
          </p:cNvPr>
          <p:cNvSpPr>
            <a:spLocks noGrp="1"/>
          </p:cNvSpPr>
          <p:nvPr>
            <p:ph type="body" sz="quarter" idx="13"/>
          </p:nvPr>
        </p:nvSpPr>
        <p:spPr>
          <a:xfrm>
            <a:off x="181631" y="1649451"/>
            <a:ext cx="5211762"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45352" y="1009307"/>
            <a:ext cx="521208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BAB67A04-5E8D-18C5-D47A-A5B5CFE568A1}"/>
              </a:ext>
            </a:extLst>
          </p:cNvPr>
          <p:cNvSpPr>
            <a:spLocks noGrp="1"/>
          </p:cNvSpPr>
          <p:nvPr>
            <p:ph type="body" sz="quarter" idx="14"/>
          </p:nvPr>
        </p:nvSpPr>
        <p:spPr>
          <a:xfrm>
            <a:off x="6245352" y="1649451"/>
            <a:ext cx="521335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7985BC1D-3E76-4118-8920-6317D3436792}" type="datetime1">
              <a:rPr lang="en-US" smtClean="0"/>
              <a:t>5/15/2026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441831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623F7D49-4414-4256-B79A-8D96ACFD3811}" type="datetime1">
              <a:rPr lang="en-US" smtClean="0"/>
              <a:t>5/15/2026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5552115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74FE7382-D66A-40DB-8430-CAFED7B7C9C8}" type="datetime1">
              <a:rPr lang="en-US" smtClean="0"/>
              <a:t>5/15/2026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63197517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178704" y="218113"/>
            <a:ext cx="3363393" cy="2345471"/>
          </a:xfrm>
        </p:spPr>
        <p:txBody>
          <a:bodyPr anchor="t">
            <a:normAutofit/>
          </a:bodyPr>
          <a:lstStyle>
            <a:lvl1pPr>
              <a:defRPr sz="3000"/>
            </a:lvl1pPr>
          </a:lstStyle>
          <a:p>
            <a:r>
              <a:rPr lang="en-US"/>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178704" y="2563586"/>
            <a:ext cx="3363393" cy="3708232"/>
          </a:xfrm>
        </p:spPr>
        <p:txBody>
          <a:bodyPr anchor="b">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914900" y="218114"/>
            <a:ext cx="6688836" cy="6088068"/>
          </a:xfrm>
        </p:spPr>
        <p:txBody>
          <a:bodyPr vert="horz" lIns="91440" tIns="45720" rIns="91440" bIns="45720" rtlCol="0">
            <a:normAutofit/>
          </a:bodyPr>
          <a:lstStyle>
            <a:lvl1pPr>
              <a:defRPr lang="en-US" sz="1400" dirty="0"/>
            </a:lvl1pPr>
            <a:lvl2pP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A0365BBA-60FA-4DAB-A831-863E6E8AF120}" type="datetime1">
              <a:rPr lang="en-US" smtClean="0"/>
              <a:t>5/15/2026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412780083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182880" y="219456"/>
            <a:ext cx="3176337" cy="2628249"/>
          </a:xfrm>
        </p:spPr>
        <p:txBody>
          <a:bodyPr anchor="t">
            <a:normAutofit/>
          </a:bodyPr>
          <a:lstStyle>
            <a:lvl1pPr>
              <a:defRPr sz="30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178705" y="2847706"/>
            <a:ext cx="3180512" cy="3424111"/>
          </a:xfrm>
        </p:spPr>
        <p:txBody>
          <a:bodyPr vert="horz" lIns="91440" tIns="45720" rIns="91440" bIns="45720" rtlCol="0" anchor="b">
            <a:normAutofit/>
          </a:bodyPr>
          <a:lstStyle>
            <a:lvl1pPr marL="0" indent="0">
              <a:buNone/>
              <a:defRPr lang="en-US" dirty="0"/>
            </a:lvl1pPr>
          </a:lstStyle>
          <a:p>
            <a:pPr lvl="0"/>
            <a:r>
              <a:rPr lang="en-US"/>
              <a:t>Click to edit Master text styles</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a:xfrm>
            <a:off x="178704" y="6387128"/>
            <a:ext cx="2016929" cy="338328"/>
          </a:xfrm>
        </p:spPr>
        <p:txBody>
          <a:bodyPr/>
          <a:lstStyle/>
          <a:p>
            <a:r>
              <a:rPr lang="en-US"/>
              <a:t>Sample Footer Text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a:xfrm>
            <a:off x="2310493" y="6387128"/>
            <a:ext cx="917224" cy="338328"/>
          </a:xfrm>
        </p:spPr>
        <p:txBody>
          <a:bodyPr/>
          <a:lstStyle/>
          <a:p>
            <a:fld id="{9CDC5685-46E5-4EB6-A0D2-BE941206E942}" type="datetime1">
              <a:rPr lang="en-US" smtClean="0"/>
              <a:t>5/15/2026</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a:xfrm>
            <a:off x="3227717" y="6387128"/>
            <a:ext cx="457200" cy="338328"/>
          </a:xfrm>
        </p:spPr>
        <p:txBody>
          <a:bodyPr/>
          <a:lstStyle/>
          <a:p>
            <a:fld id="{C8116806-1FD2-4A57-B5EA-7014AB76383B}" type="slidenum">
              <a:rPr lang="en-US" smtClean="0"/>
              <a:t>‹#›</a:t>
            </a:fld>
            <a:endParaRPr lang="en-US"/>
          </a:p>
        </p:txBody>
      </p:sp>
      <p:sp>
        <p:nvSpPr>
          <p:cNvPr id="12" name="Picture Placeholder 2">
            <a:extLst>
              <a:ext uri="{FF2B5EF4-FFF2-40B4-BE49-F238E27FC236}">
                <a16:creationId xmlns:a16="http://schemas.microsoft.com/office/drawing/2014/main" id="{ADACA751-BBB2-3E33-EA6C-54B4A7F6842B}"/>
              </a:ext>
            </a:extLst>
          </p:cNvPr>
          <p:cNvSpPr>
            <a:spLocks noGrp="1"/>
          </p:cNvSpPr>
          <p:nvPr>
            <p:ph type="pic" idx="1" hasCustomPrompt="1"/>
          </p:nvPr>
        </p:nvSpPr>
        <p:spPr>
          <a:xfrm>
            <a:off x="3962400" y="266700"/>
            <a:ext cx="7962900" cy="6324600"/>
          </a:xfrm>
          <a:custGeom>
            <a:avLst/>
            <a:gdLst>
              <a:gd name="connsiteX0" fmla="*/ 264355 w 6785782"/>
              <a:gd name="connsiteY0" fmla="*/ 0 h 6172198"/>
              <a:gd name="connsiteX1" fmla="*/ 6521427 w 6785782"/>
              <a:gd name="connsiteY1" fmla="*/ 0 h 6172198"/>
              <a:gd name="connsiteX2" fmla="*/ 6785782 w 6785782"/>
              <a:gd name="connsiteY2" fmla="*/ 264355 h 6172198"/>
              <a:gd name="connsiteX3" fmla="*/ 6785782 w 6785782"/>
              <a:gd name="connsiteY3" fmla="*/ 5907843 h 6172198"/>
              <a:gd name="connsiteX4" fmla="*/ 6521427 w 6785782"/>
              <a:gd name="connsiteY4" fmla="*/ 6172198 h 6172198"/>
              <a:gd name="connsiteX5" fmla="*/ 264355 w 6785782"/>
              <a:gd name="connsiteY5" fmla="*/ 6172198 h 6172198"/>
              <a:gd name="connsiteX6" fmla="*/ 0 w 6785782"/>
              <a:gd name="connsiteY6" fmla="*/ 5907843 h 6172198"/>
              <a:gd name="connsiteX7" fmla="*/ 0 w 6785782"/>
              <a:gd name="connsiteY7" fmla="*/ 264355 h 6172198"/>
              <a:gd name="connsiteX8" fmla="*/ 264355 w 6785782"/>
              <a:gd name="connsiteY8" fmla="*/ 0 h 6172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85782" h="6172198">
                <a:moveTo>
                  <a:pt x="264355" y="0"/>
                </a:moveTo>
                <a:lnTo>
                  <a:pt x="6521427" y="0"/>
                </a:lnTo>
                <a:cubicBezTo>
                  <a:pt x="6667426" y="0"/>
                  <a:pt x="6785782" y="118356"/>
                  <a:pt x="6785782" y="264355"/>
                </a:cubicBezTo>
                <a:lnTo>
                  <a:pt x="6785782" y="5907843"/>
                </a:lnTo>
                <a:cubicBezTo>
                  <a:pt x="6785782" y="6053842"/>
                  <a:pt x="6667426" y="6172198"/>
                  <a:pt x="6521427" y="6172198"/>
                </a:cubicBezTo>
                <a:lnTo>
                  <a:pt x="264355" y="6172198"/>
                </a:lnTo>
                <a:cubicBezTo>
                  <a:pt x="118356" y="6172198"/>
                  <a:pt x="0" y="6053842"/>
                  <a:pt x="0" y="5907843"/>
                </a:cubicBezTo>
                <a:lnTo>
                  <a:pt x="0" y="264355"/>
                </a:lnTo>
                <a:cubicBezTo>
                  <a:pt x="0" y="118356"/>
                  <a:pt x="118356" y="0"/>
                  <a:pt x="264355" y="0"/>
                </a:cubicBezTo>
                <a:close/>
              </a:path>
            </a:pathLst>
          </a:custGeom>
          <a:blipFill dpi="0" rotWithShape="1">
            <a:blip r:embed="rId2">
              <a:alphaModFix amt="60000"/>
            </a:blip>
            <a:srcRect/>
            <a:stretch>
              <a:fillRect/>
            </a:stretch>
          </a:blipFill>
        </p:spPr>
        <p:txBody>
          <a:bodyPr wrap="square">
            <a:no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spTree>
    <p:extLst>
      <p:ext uri="{BB962C8B-B14F-4D97-AF65-F5344CB8AC3E}">
        <p14:creationId xmlns:p14="http://schemas.microsoft.com/office/powerpoint/2010/main" val="50468560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67861" y="207228"/>
            <a:ext cx="11001943" cy="1790700"/>
          </a:xfrm>
        </p:spPr>
        <p:txBody>
          <a:bodyPr anchor="t">
            <a:noAutofit/>
          </a:bodyPr>
          <a:lstStyle>
            <a:lvl1pPr>
              <a:defRPr sz="72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1022195" y="3264408"/>
            <a:ext cx="10147610"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E51ABF0-1BC4-4279-88D7-50351FF40623}" type="datetime1">
              <a:rPr lang="en-US" smtClean="0"/>
              <a:t>5/15/2026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4105637429"/>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2915580" y="1089247"/>
            <a:ext cx="6360840" cy="2171716"/>
          </a:xfrm>
        </p:spPr>
        <p:txBody>
          <a:bodyPr anchor="b">
            <a:noAutofit/>
          </a:bodyPr>
          <a:lstStyle>
            <a:lvl1pPr algn="ctr">
              <a:defRPr sz="72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3322864" y="3499880"/>
            <a:ext cx="5543550" cy="1771650"/>
          </a:xfrm>
        </p:spPr>
        <p:txBody>
          <a:bodyPr vert="horz" lIns="91440" tIns="45720" rIns="91440" bIns="45720" rtlCol="0">
            <a:normAutofit/>
          </a:bodyPr>
          <a:lstStyle>
            <a:lvl1pPr marL="0" indent="0" algn="ctr">
              <a:buNone/>
              <a:defRPr lang="en-US" sz="1600" dirty="0"/>
            </a:lvl1pPr>
            <a:lvl2pPr marL="228600" indent="0" algn="ctr">
              <a:buNone/>
              <a:defRPr lang="en-US" sz="1600" dirty="0"/>
            </a:lvl2pPr>
            <a:lvl3pPr marL="457200" indent="0" algn="ctr">
              <a:buNone/>
              <a:defRPr lang="en-US" sz="1600" dirty="0"/>
            </a:lvl3pPr>
            <a:lvl4pPr marL="685800" indent="0" algn="ctr">
              <a:buNone/>
              <a:defRPr lang="en-US" sz="1600" dirty="0"/>
            </a:lvl4pPr>
            <a:lvl5pPr marL="914400" indent="0" algn="ctr">
              <a:buNone/>
              <a:defRPr lang="en-US" sz="16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9C004D2-9B2F-4359-916B-20A0B00A86CD}" type="datetime1">
              <a:rPr lang="en-US" smtClean="0"/>
              <a:t>5/15/2026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681495199"/>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965A7A7B-B71A-428D-833F-0F3507A6DB13}" type="datetimeFigureOut">
              <a:rPr lang="en-US" dirty="0"/>
              <a:t>5/15/2026</a:t>
            </a:fld>
            <a:endParaRPr lang="en-US"/>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A65A5C87-DF58-40C8-B092-1DE63DB4547E}" type="slidenum">
              <a:rPr lang="en-US" dirty="0"/>
              <a:t>‹#›</a:t>
            </a:fld>
            <a:endParaRPr lang="en-US"/>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TextBox 6">
            <a:extLst>
              <a:ext uri="{FF2B5EF4-FFF2-40B4-BE49-F238E27FC236}">
                <a16:creationId xmlns:a16="http://schemas.microsoft.com/office/drawing/2014/main" id="{7C4B7596-DD61-0DDD-CA83-BE0598890F2A}"/>
              </a:ext>
            </a:extLst>
          </p:cNvPr>
          <p:cNvSpPr txBox="1"/>
          <p:nvPr userDrawn="1"/>
        </p:nvSpPr>
        <p:spPr>
          <a:xfrm rot="19757054">
            <a:off x="0" y="2613392"/>
            <a:ext cx="12192000" cy="1631216"/>
          </a:xfrm>
          <a:prstGeom prst="rect">
            <a:avLst/>
          </a:prstGeom>
          <a:noFill/>
        </p:spPr>
        <p:txBody>
          <a:bodyPr wrap="square" rtlCol="0">
            <a:spAutoFit/>
          </a:bodyPr>
          <a:lstStyle/>
          <a:p>
            <a:pPr algn="ctr"/>
            <a:r>
              <a:rPr lang="en-US" sz="10000">
                <a:solidFill>
                  <a:schemeClr val="bg1">
                    <a:lumMod val="95000"/>
                  </a:schemeClr>
                </a:solidFill>
              </a:rPr>
              <a:t>DRAFT</a:t>
            </a:r>
          </a:p>
        </p:txBody>
      </p:sp>
    </p:spTree>
    <p:extLst>
      <p:ext uri="{BB962C8B-B14F-4D97-AF65-F5344CB8AC3E}">
        <p14:creationId xmlns:p14="http://schemas.microsoft.com/office/powerpoint/2010/main" val="23810219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5CF65307-640F-4AE7-B0BE-50C709AD86C5}" type="datetimeFigureOut">
              <a:rPr lang="en-US" dirty="0"/>
              <a:t>5/15/2026</a:t>
            </a:fld>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A65A5C87-DF58-40C8-B092-1DE63DB4547E}" type="slidenum">
              <a:rPr lang="en-US" dirty="0"/>
              <a:t>‹#›</a:t>
            </a:fld>
            <a:endParaRPr lang="en-US"/>
          </a:p>
        </p:txBody>
      </p:sp>
      <p:sp>
        <p:nvSpPr>
          <p:cNvPr id="7" name="TextBox 6">
            <a:extLst>
              <a:ext uri="{FF2B5EF4-FFF2-40B4-BE49-F238E27FC236}">
                <a16:creationId xmlns:a16="http://schemas.microsoft.com/office/drawing/2014/main" id="{A6919664-1F32-D24E-38BA-FDB5311D9019}"/>
              </a:ext>
            </a:extLst>
          </p:cNvPr>
          <p:cNvSpPr txBox="1"/>
          <p:nvPr userDrawn="1"/>
        </p:nvSpPr>
        <p:spPr>
          <a:xfrm rot="19757054">
            <a:off x="0" y="2613392"/>
            <a:ext cx="12192000" cy="1631216"/>
          </a:xfrm>
          <a:prstGeom prst="rect">
            <a:avLst/>
          </a:prstGeom>
          <a:noFill/>
        </p:spPr>
        <p:txBody>
          <a:bodyPr wrap="square" rtlCol="0">
            <a:spAutoFit/>
          </a:bodyPr>
          <a:lstStyle/>
          <a:p>
            <a:pPr algn="ctr"/>
            <a:r>
              <a:rPr lang="en-US" sz="10000">
                <a:solidFill>
                  <a:schemeClr val="bg1">
                    <a:lumMod val="95000"/>
                  </a:schemeClr>
                </a:solidFill>
              </a:rPr>
              <a:t>DRAFT</a:t>
            </a:r>
          </a:p>
        </p:txBody>
      </p:sp>
    </p:spTree>
    <p:extLst>
      <p:ext uri="{BB962C8B-B14F-4D97-AF65-F5344CB8AC3E}">
        <p14:creationId xmlns:p14="http://schemas.microsoft.com/office/powerpoint/2010/main" val="328415438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F77EA1F9-1F0F-4C65-8F6E-9729B924AAAC}" type="datetimeFigureOut">
              <a:rPr lang="en-US" dirty="0"/>
              <a:t>5/15/2026</a:t>
            </a:fld>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A65A5C87-DF58-40C8-B092-1DE63DB4547E}" type="slidenum">
              <a:rPr lang="en-US" dirty="0"/>
              <a:t>‹#›</a:t>
            </a:fld>
            <a:endParaRPr lang="en-US"/>
          </a:p>
        </p:txBody>
      </p:sp>
      <p:sp>
        <p:nvSpPr>
          <p:cNvPr id="7" name="TextBox 6">
            <a:extLst>
              <a:ext uri="{FF2B5EF4-FFF2-40B4-BE49-F238E27FC236}">
                <a16:creationId xmlns:a16="http://schemas.microsoft.com/office/drawing/2014/main" id="{918B0946-10FE-12B5-D323-B28E803BCD24}"/>
              </a:ext>
            </a:extLst>
          </p:cNvPr>
          <p:cNvSpPr txBox="1"/>
          <p:nvPr userDrawn="1"/>
        </p:nvSpPr>
        <p:spPr>
          <a:xfrm rot="19757054">
            <a:off x="0" y="2613392"/>
            <a:ext cx="12192000" cy="1631216"/>
          </a:xfrm>
          <a:prstGeom prst="rect">
            <a:avLst/>
          </a:prstGeom>
          <a:noFill/>
        </p:spPr>
        <p:txBody>
          <a:bodyPr wrap="square" rtlCol="0">
            <a:spAutoFit/>
          </a:bodyPr>
          <a:lstStyle/>
          <a:p>
            <a:pPr algn="ctr"/>
            <a:r>
              <a:rPr lang="en-US" sz="10000">
                <a:solidFill>
                  <a:schemeClr val="bg1">
                    <a:lumMod val="95000"/>
                  </a:schemeClr>
                </a:solidFill>
              </a:rPr>
              <a:t>DRAFT</a:t>
            </a:r>
          </a:p>
        </p:txBody>
      </p:sp>
    </p:spTree>
    <p:extLst>
      <p:ext uri="{BB962C8B-B14F-4D97-AF65-F5344CB8AC3E}">
        <p14:creationId xmlns:p14="http://schemas.microsoft.com/office/powerpoint/2010/main" val="14332434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202278E8-5F4B-47D5-A617-8CCDF75D6A33}" type="datetimeFigureOut">
              <a:rPr lang="en-US" dirty="0"/>
              <a:t>5/15/2026</a:t>
            </a:fld>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A65A5C87-DF58-40C8-B092-1DE63DB4547E}" type="slidenum">
              <a:rPr lang="en-US" dirty="0"/>
              <a:t>‹#›</a:t>
            </a:fld>
            <a:endParaRPr lang="en-US"/>
          </a:p>
        </p:txBody>
      </p:sp>
      <p:sp>
        <p:nvSpPr>
          <p:cNvPr id="8" name="TextBox 7">
            <a:extLst>
              <a:ext uri="{FF2B5EF4-FFF2-40B4-BE49-F238E27FC236}">
                <a16:creationId xmlns:a16="http://schemas.microsoft.com/office/drawing/2014/main" id="{9AC3D83F-64A7-7C7D-5FEC-20931FBE65FD}"/>
              </a:ext>
            </a:extLst>
          </p:cNvPr>
          <p:cNvSpPr txBox="1"/>
          <p:nvPr userDrawn="1"/>
        </p:nvSpPr>
        <p:spPr>
          <a:xfrm rot="19757054">
            <a:off x="0" y="2613392"/>
            <a:ext cx="12192000" cy="1631216"/>
          </a:xfrm>
          <a:prstGeom prst="rect">
            <a:avLst/>
          </a:prstGeom>
          <a:noFill/>
        </p:spPr>
        <p:txBody>
          <a:bodyPr wrap="square" rtlCol="0">
            <a:spAutoFit/>
          </a:bodyPr>
          <a:lstStyle/>
          <a:p>
            <a:pPr algn="ctr"/>
            <a:r>
              <a:rPr lang="en-US" sz="10000">
                <a:solidFill>
                  <a:schemeClr val="bg1">
                    <a:lumMod val="95000"/>
                  </a:schemeClr>
                </a:solidFill>
              </a:rPr>
              <a:t>DRAFT</a:t>
            </a:r>
          </a:p>
        </p:txBody>
      </p:sp>
    </p:spTree>
    <p:extLst>
      <p:ext uri="{BB962C8B-B14F-4D97-AF65-F5344CB8AC3E}">
        <p14:creationId xmlns:p14="http://schemas.microsoft.com/office/powerpoint/2010/main" val="38560663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16AAFA52-7A21-407F-8339-40DF182D7460}" type="datetimeFigureOut">
              <a:rPr lang="en-US" dirty="0"/>
              <a:t>5/15/2026</a:t>
            </a:fld>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A65A5C87-DF58-40C8-B092-1DE63DB4547E}" type="slidenum">
              <a:rPr lang="en-US" dirty="0"/>
              <a:t>‹#›</a:t>
            </a:fld>
            <a:endParaRPr lang="en-US"/>
          </a:p>
        </p:txBody>
      </p:sp>
      <p:sp>
        <p:nvSpPr>
          <p:cNvPr id="10" name="TextBox 9">
            <a:extLst>
              <a:ext uri="{FF2B5EF4-FFF2-40B4-BE49-F238E27FC236}">
                <a16:creationId xmlns:a16="http://schemas.microsoft.com/office/drawing/2014/main" id="{52D198AA-AA00-47D7-D6AF-DB1341BD65F6}"/>
              </a:ext>
            </a:extLst>
          </p:cNvPr>
          <p:cNvSpPr txBox="1"/>
          <p:nvPr userDrawn="1"/>
        </p:nvSpPr>
        <p:spPr>
          <a:xfrm rot="19757054">
            <a:off x="0" y="2613392"/>
            <a:ext cx="12192000" cy="1631216"/>
          </a:xfrm>
          <a:prstGeom prst="rect">
            <a:avLst/>
          </a:prstGeom>
          <a:noFill/>
        </p:spPr>
        <p:txBody>
          <a:bodyPr wrap="square" rtlCol="0">
            <a:spAutoFit/>
          </a:bodyPr>
          <a:lstStyle/>
          <a:p>
            <a:pPr algn="ctr"/>
            <a:r>
              <a:rPr lang="en-US" sz="10000">
                <a:solidFill>
                  <a:schemeClr val="bg1">
                    <a:lumMod val="95000"/>
                  </a:schemeClr>
                </a:solidFill>
              </a:rPr>
              <a:t>DRAFT</a:t>
            </a:r>
          </a:p>
        </p:txBody>
      </p:sp>
    </p:spTree>
    <p:extLst>
      <p:ext uri="{BB962C8B-B14F-4D97-AF65-F5344CB8AC3E}">
        <p14:creationId xmlns:p14="http://schemas.microsoft.com/office/powerpoint/2010/main" val="358048834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96770335-1C1A-4243-9BDD-9630C417D284}" type="datetimeFigureOut">
              <a:rPr lang="en-US" dirty="0"/>
              <a:t>5/15/2026</a:t>
            </a:fld>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A65A5C87-DF58-40C8-B092-1DE63DB4547E}" type="slidenum">
              <a:rPr lang="en-US" dirty="0"/>
              <a:t>‹#›</a:t>
            </a:fld>
            <a:endParaRPr lang="en-US"/>
          </a:p>
        </p:txBody>
      </p:sp>
      <p:sp>
        <p:nvSpPr>
          <p:cNvPr id="6" name="TextBox 5">
            <a:extLst>
              <a:ext uri="{FF2B5EF4-FFF2-40B4-BE49-F238E27FC236}">
                <a16:creationId xmlns:a16="http://schemas.microsoft.com/office/drawing/2014/main" id="{255BB4BF-007B-7FC1-FFA7-883077F51B3B}"/>
              </a:ext>
            </a:extLst>
          </p:cNvPr>
          <p:cNvSpPr txBox="1"/>
          <p:nvPr userDrawn="1"/>
        </p:nvSpPr>
        <p:spPr>
          <a:xfrm rot="19757054">
            <a:off x="0" y="2613392"/>
            <a:ext cx="12192000" cy="1631216"/>
          </a:xfrm>
          <a:prstGeom prst="rect">
            <a:avLst/>
          </a:prstGeom>
          <a:noFill/>
        </p:spPr>
        <p:txBody>
          <a:bodyPr wrap="square" rtlCol="0">
            <a:spAutoFit/>
          </a:bodyPr>
          <a:lstStyle/>
          <a:p>
            <a:pPr algn="ctr"/>
            <a:r>
              <a:rPr lang="en-US" sz="10000">
                <a:solidFill>
                  <a:schemeClr val="bg1">
                    <a:lumMod val="95000"/>
                  </a:schemeClr>
                </a:solidFill>
              </a:rPr>
              <a:t>DRAFT</a:t>
            </a:r>
          </a:p>
        </p:txBody>
      </p:sp>
    </p:spTree>
    <p:extLst>
      <p:ext uri="{BB962C8B-B14F-4D97-AF65-F5344CB8AC3E}">
        <p14:creationId xmlns:p14="http://schemas.microsoft.com/office/powerpoint/2010/main" val="7588755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141513F-8EBD-4612-96F4-CC3E309609AF}" type="datetimeFigureOut">
              <a:rPr lang="en-US" dirty="0"/>
              <a:t>5/15/2026</a:t>
            </a:fld>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A65A5C87-DF58-40C8-B092-1DE63DB4547E}" type="slidenum">
              <a:rPr lang="en-US" dirty="0"/>
              <a:t>‹#›</a:t>
            </a:fld>
            <a:endParaRPr lang="en-US"/>
          </a:p>
        </p:txBody>
      </p:sp>
      <p:sp>
        <p:nvSpPr>
          <p:cNvPr id="5" name="TextBox 4">
            <a:extLst>
              <a:ext uri="{FF2B5EF4-FFF2-40B4-BE49-F238E27FC236}">
                <a16:creationId xmlns:a16="http://schemas.microsoft.com/office/drawing/2014/main" id="{DF5E7861-F509-F9C5-1865-2AC602904D71}"/>
              </a:ext>
            </a:extLst>
          </p:cNvPr>
          <p:cNvSpPr txBox="1"/>
          <p:nvPr userDrawn="1"/>
        </p:nvSpPr>
        <p:spPr>
          <a:xfrm rot="19757054">
            <a:off x="0" y="2613392"/>
            <a:ext cx="12192000" cy="1631216"/>
          </a:xfrm>
          <a:prstGeom prst="rect">
            <a:avLst/>
          </a:prstGeom>
          <a:noFill/>
        </p:spPr>
        <p:txBody>
          <a:bodyPr wrap="square" rtlCol="0">
            <a:spAutoFit/>
          </a:bodyPr>
          <a:lstStyle/>
          <a:p>
            <a:pPr algn="ctr"/>
            <a:r>
              <a:rPr lang="en-US" sz="10000">
                <a:solidFill>
                  <a:schemeClr val="bg1">
                    <a:lumMod val="95000"/>
                  </a:schemeClr>
                </a:solidFill>
              </a:rPr>
              <a:t>DRAFT</a:t>
            </a:r>
          </a:p>
        </p:txBody>
      </p:sp>
    </p:spTree>
    <p:extLst>
      <p:ext uri="{BB962C8B-B14F-4D97-AF65-F5344CB8AC3E}">
        <p14:creationId xmlns:p14="http://schemas.microsoft.com/office/powerpoint/2010/main" val="228268452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6E6483A1-31A8-47A2-AB0A-53A7803D5EBF}" type="datetimeFigureOut">
              <a:rPr lang="en-US" dirty="0"/>
              <a:t>5/15/2026</a:t>
            </a:fld>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A65A5C87-DF58-40C8-B092-1DE63DB4547E}" type="slidenum">
              <a:rPr lang="en-US" dirty="0"/>
              <a:t>‹#›</a:t>
            </a:fld>
            <a:endParaRPr lang="en-US"/>
          </a:p>
        </p:txBody>
      </p:sp>
      <p:sp>
        <p:nvSpPr>
          <p:cNvPr id="8" name="TextBox 7">
            <a:extLst>
              <a:ext uri="{FF2B5EF4-FFF2-40B4-BE49-F238E27FC236}">
                <a16:creationId xmlns:a16="http://schemas.microsoft.com/office/drawing/2014/main" id="{FC29C567-7A17-B29D-C845-8EB9B0B9927E}"/>
              </a:ext>
            </a:extLst>
          </p:cNvPr>
          <p:cNvSpPr txBox="1"/>
          <p:nvPr userDrawn="1"/>
        </p:nvSpPr>
        <p:spPr>
          <a:xfrm rot="19757054">
            <a:off x="0" y="2613392"/>
            <a:ext cx="12192000" cy="1631216"/>
          </a:xfrm>
          <a:prstGeom prst="rect">
            <a:avLst/>
          </a:prstGeom>
          <a:noFill/>
        </p:spPr>
        <p:txBody>
          <a:bodyPr wrap="square" rtlCol="0">
            <a:spAutoFit/>
          </a:bodyPr>
          <a:lstStyle/>
          <a:p>
            <a:pPr algn="ctr"/>
            <a:r>
              <a:rPr lang="en-US" sz="10000">
                <a:solidFill>
                  <a:schemeClr val="bg1">
                    <a:lumMod val="95000"/>
                  </a:schemeClr>
                </a:solidFill>
              </a:rPr>
              <a:t>DRAFT</a:t>
            </a:r>
          </a:p>
        </p:txBody>
      </p:sp>
    </p:spTree>
    <p:extLst>
      <p:ext uri="{BB962C8B-B14F-4D97-AF65-F5344CB8AC3E}">
        <p14:creationId xmlns:p14="http://schemas.microsoft.com/office/powerpoint/2010/main" val="14644777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noChangeAspect="1"/>
          </p:cNvSpPr>
          <p:nvPr>
            <p:ph type="pic" idx="1"/>
          </p:nvPr>
        </p:nvSpPr>
        <p:spPr>
          <a:xfrm>
            <a:off x="4965192" y="1161288"/>
            <a:ext cx="6729984" cy="4645152"/>
          </a:xfrm>
        </p:spPr>
        <p:txBody>
          <a:bodyPr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6D8810B9-2C7C-4CAF-99E2-617AE20BA331}" type="datetimeFigureOut">
              <a:rPr lang="en-US" dirty="0"/>
              <a:t>5/15/2026</a:t>
            </a:fld>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A65A5C87-DF58-40C8-B092-1DE63DB4547E}" type="slidenum">
              <a:rPr lang="en-US" dirty="0"/>
              <a:t>‹#›</a:t>
            </a:fld>
            <a:endParaRPr lang="en-US"/>
          </a:p>
        </p:txBody>
      </p:sp>
      <p:sp>
        <p:nvSpPr>
          <p:cNvPr id="8" name="TextBox 7">
            <a:extLst>
              <a:ext uri="{FF2B5EF4-FFF2-40B4-BE49-F238E27FC236}">
                <a16:creationId xmlns:a16="http://schemas.microsoft.com/office/drawing/2014/main" id="{B10D76C3-C23B-568C-2570-806769C35926}"/>
              </a:ext>
            </a:extLst>
          </p:cNvPr>
          <p:cNvSpPr txBox="1"/>
          <p:nvPr userDrawn="1"/>
        </p:nvSpPr>
        <p:spPr>
          <a:xfrm rot="19757054">
            <a:off x="0" y="2613392"/>
            <a:ext cx="12192000" cy="1631216"/>
          </a:xfrm>
          <a:prstGeom prst="rect">
            <a:avLst/>
          </a:prstGeom>
          <a:noFill/>
        </p:spPr>
        <p:txBody>
          <a:bodyPr wrap="square" rtlCol="0">
            <a:spAutoFit/>
          </a:bodyPr>
          <a:lstStyle/>
          <a:p>
            <a:pPr algn="ctr"/>
            <a:r>
              <a:rPr lang="en-US" sz="10000">
                <a:solidFill>
                  <a:schemeClr val="bg1">
                    <a:lumMod val="95000"/>
                  </a:schemeClr>
                </a:solidFill>
              </a:rPr>
              <a:t>DRAFT</a:t>
            </a:r>
          </a:p>
        </p:txBody>
      </p:sp>
    </p:spTree>
    <p:extLst>
      <p:ext uri="{BB962C8B-B14F-4D97-AF65-F5344CB8AC3E}">
        <p14:creationId xmlns:p14="http://schemas.microsoft.com/office/powerpoint/2010/main" val="290213802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F248F9EB-9D34-4B41-B66C-5FAF50876D2D}" type="datetimeFigureOut">
              <a:rPr lang="en-US" dirty="0"/>
              <a:t>5/15/2026</a:t>
            </a:fld>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A65A5C87-DF58-40C8-B092-1DE63DB4547E}" type="slidenum">
              <a:rPr lang="en-US" dirty="0"/>
              <a:t>‹#›</a:t>
            </a:fld>
            <a:endParaRPr lang="en-US"/>
          </a:p>
        </p:txBody>
      </p:sp>
      <p:sp>
        <p:nvSpPr>
          <p:cNvPr id="7" name="TextBox 6">
            <a:extLst>
              <a:ext uri="{FF2B5EF4-FFF2-40B4-BE49-F238E27FC236}">
                <a16:creationId xmlns:a16="http://schemas.microsoft.com/office/drawing/2014/main" id="{AA95F8FE-7219-AE3D-01C7-B290AE757407}"/>
              </a:ext>
            </a:extLst>
          </p:cNvPr>
          <p:cNvSpPr txBox="1"/>
          <p:nvPr userDrawn="1"/>
        </p:nvSpPr>
        <p:spPr>
          <a:xfrm rot="19757054">
            <a:off x="0" y="2613392"/>
            <a:ext cx="12192000" cy="1631216"/>
          </a:xfrm>
          <a:prstGeom prst="rect">
            <a:avLst/>
          </a:prstGeom>
          <a:noFill/>
        </p:spPr>
        <p:txBody>
          <a:bodyPr wrap="square" rtlCol="0">
            <a:spAutoFit/>
          </a:bodyPr>
          <a:lstStyle/>
          <a:p>
            <a:pPr algn="ctr"/>
            <a:r>
              <a:rPr lang="en-US" sz="10000">
                <a:solidFill>
                  <a:schemeClr val="bg1">
                    <a:lumMod val="95000"/>
                  </a:schemeClr>
                </a:solidFill>
              </a:rPr>
              <a:t>DRAFT</a:t>
            </a:r>
          </a:p>
        </p:txBody>
      </p:sp>
    </p:spTree>
    <p:extLst>
      <p:ext uri="{BB962C8B-B14F-4D97-AF65-F5344CB8AC3E}">
        <p14:creationId xmlns:p14="http://schemas.microsoft.com/office/powerpoint/2010/main" val="11988183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34489A26-CAA1-4690-8C1F-1641B1B97745}" type="datetimeFigureOut">
              <a:rPr lang="en-US" dirty="0"/>
              <a:t>5/15/2026</a:t>
            </a:fld>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A65A5C87-DF58-40C8-B092-1DE63DB4547E}" type="slidenum">
              <a:rPr lang="en-US" dirty="0"/>
              <a:t>‹#›</a:t>
            </a:fld>
            <a:endParaRPr lang="en-US"/>
          </a:p>
        </p:txBody>
      </p:sp>
      <p:sp>
        <p:nvSpPr>
          <p:cNvPr id="7" name="TextBox 6">
            <a:extLst>
              <a:ext uri="{FF2B5EF4-FFF2-40B4-BE49-F238E27FC236}">
                <a16:creationId xmlns:a16="http://schemas.microsoft.com/office/drawing/2014/main" id="{5D96C432-DEE5-121C-73FB-100889C847AB}"/>
              </a:ext>
            </a:extLst>
          </p:cNvPr>
          <p:cNvSpPr txBox="1"/>
          <p:nvPr userDrawn="1"/>
        </p:nvSpPr>
        <p:spPr>
          <a:xfrm rot="19757054">
            <a:off x="0" y="2613392"/>
            <a:ext cx="12192000" cy="1631216"/>
          </a:xfrm>
          <a:prstGeom prst="rect">
            <a:avLst/>
          </a:prstGeom>
          <a:noFill/>
        </p:spPr>
        <p:txBody>
          <a:bodyPr wrap="square" rtlCol="0">
            <a:spAutoFit/>
          </a:bodyPr>
          <a:lstStyle/>
          <a:p>
            <a:pPr algn="ctr"/>
            <a:r>
              <a:rPr lang="en-US" sz="10000">
                <a:solidFill>
                  <a:schemeClr val="bg1">
                    <a:lumMod val="95000"/>
                  </a:schemeClr>
                </a:solidFill>
              </a:rPr>
              <a:t>DRAFT</a:t>
            </a:r>
          </a:p>
        </p:txBody>
      </p:sp>
    </p:spTree>
    <p:extLst>
      <p:ext uri="{BB962C8B-B14F-4D97-AF65-F5344CB8AC3E}">
        <p14:creationId xmlns:p14="http://schemas.microsoft.com/office/powerpoint/2010/main" val="96177758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2.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82880" y="219456"/>
            <a:ext cx="10835640" cy="969264"/>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182880" y="1183206"/>
            <a:ext cx="10835640" cy="50886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78704" y="6387128"/>
            <a:ext cx="2703777" cy="338328"/>
          </a:xfrm>
          <a:prstGeom prst="rect">
            <a:avLst/>
          </a:prstGeom>
        </p:spPr>
        <p:txBody>
          <a:bodyPr vert="horz" lIns="91440" tIns="45720" rIns="91440" bIns="45720" rtlCol="0" anchor="ctr"/>
          <a:lstStyle>
            <a:lvl1pPr algn="l" rtl="0">
              <a:defRPr sz="750">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0477500" y="6387128"/>
            <a:ext cx="1032084" cy="338328"/>
          </a:xfrm>
          <a:prstGeom prst="rect">
            <a:avLst/>
          </a:prstGeom>
        </p:spPr>
        <p:txBody>
          <a:bodyPr vert="horz" lIns="91440" tIns="45720" rIns="91440" bIns="45720" rtlCol="0" anchor="ctr"/>
          <a:lstStyle>
            <a:lvl1pPr algn="r" rtl="0">
              <a:defRPr sz="750">
                <a:solidFill>
                  <a:schemeClr val="tx1"/>
                </a:solidFill>
              </a:defRPr>
            </a:lvl1pPr>
          </a:lstStyle>
          <a:p>
            <a:fld id="{E944D186-B182-4225-9B0C-34FAE328E380}" type="datetime1">
              <a:rPr lang="en-US" smtClean="0"/>
              <a:t>5/15/2026</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509584" y="6387128"/>
            <a:ext cx="457200" cy="338328"/>
          </a:xfrm>
          <a:prstGeom prst="rect">
            <a:avLst/>
          </a:prstGeom>
        </p:spPr>
        <p:txBody>
          <a:bodyPr vert="horz" lIns="91440" tIns="45720" rIns="91440" bIns="45720" rtlCol="0" anchor="ctr"/>
          <a:lstStyle>
            <a:lvl1pPr algn="r" rtl="0">
              <a:defRPr sz="750">
                <a:solidFill>
                  <a:schemeClr val="tx1"/>
                </a:solidFill>
              </a:defRPr>
            </a:lvl1pPr>
          </a:lstStyle>
          <a:p>
            <a:fld id="{C8116806-1FD2-4A57-B5EA-7014AB76383B}" type="slidenum">
              <a:rPr lang="en-US" smtClean="0"/>
              <a:pPr/>
              <a:t>‹#›</a:t>
            </a:fld>
            <a:endParaRPr lang="en-US"/>
          </a:p>
        </p:txBody>
      </p:sp>
    </p:spTree>
    <p:extLst>
      <p:ext uri="{BB962C8B-B14F-4D97-AF65-F5344CB8AC3E}">
        <p14:creationId xmlns:p14="http://schemas.microsoft.com/office/powerpoint/2010/main" val="3491360282"/>
      </p:ext>
    </p:extLst>
  </p:cSld>
  <p:clrMap bg1="lt1" tx1="dk1" bg2="lt2" tx2="dk2" accent1="accent1" accent2="accent2" accent3="accent3" accent4="accent4" accent5="accent5" accent6="accent6" hlink="hlink" folHlink="folHlink"/>
  <p:sldLayoutIdLst>
    <p:sldLayoutId id="2147483667" r:id="rId1"/>
    <p:sldLayoutId id="2147483662" r:id="rId2"/>
    <p:sldLayoutId id="2147483661" r:id="rId3"/>
    <p:sldLayoutId id="2147483663" r:id="rId4"/>
    <p:sldLayoutId id="2147483664" r:id="rId5"/>
    <p:sldLayoutId id="2147483665" r:id="rId6"/>
    <p:sldLayoutId id="2147483666" r:id="rId7"/>
    <p:sldLayoutId id="2147483668" r:id="rId8"/>
    <p:sldLayoutId id="2147483669" r:id="rId9"/>
    <p:sldLayoutId id="2147483670" r:id="rId10"/>
    <p:sldLayoutId id="214748367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0" r:id="rId20"/>
    <p:sldLayoutId id="2147483731" r:id="rId21"/>
    <p:sldLayoutId id="2147483732" r:id="rId22"/>
    <p:sldLayoutId id="214748373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Lst>
  <p:hf sldNum="0" hdr="0" ftr="0" dt="0"/>
  <p:txStyles>
    <p:titleStyle>
      <a:lvl1pPr algn="l" defTabSz="914400" rtl="0" eaLnBrk="1" latinLnBrk="0" hangingPunct="1">
        <a:lnSpc>
          <a:spcPct val="85000"/>
        </a:lnSpc>
        <a:spcBef>
          <a:spcPct val="0"/>
        </a:spcBef>
        <a:buNone/>
        <a:defRPr sz="3000" b="0" kern="1200" spc="-100" baseline="0">
          <a:solidFill>
            <a:schemeClr val="tx1"/>
          </a:solidFill>
          <a:latin typeface="+mj-lt"/>
          <a:ea typeface="+mj-ea"/>
          <a:cs typeface="+mj-cs"/>
        </a:defRPr>
      </a:lvl1pPr>
    </p:titleStyle>
    <p:bodyStyle>
      <a:lvl1pPr marL="285750" indent="-285750" algn="l"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5143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7429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715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001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68" userDrawn="1">
          <p15:clr>
            <a:srgbClr val="F26B43"/>
          </p15:clr>
        </p15:guide>
        <p15:guide id="4" orient="horz" pos="168" userDrawn="1">
          <p15:clr>
            <a:srgbClr val="F26B43"/>
          </p15:clr>
        </p15:guide>
        <p15:guide id="5" pos="7512" userDrawn="1">
          <p15:clr>
            <a:srgbClr val="F26B43"/>
          </p15:clr>
        </p15:guide>
        <p15:guide id="6" orient="horz" pos="4152" userDrawn="1">
          <p15:clr>
            <a:srgbClr val="F26B43"/>
          </p15:clr>
        </p15:guide>
        <p15:guide id="12" pos="4728" userDrawn="1">
          <p15:clr>
            <a:srgbClr val="F26B43"/>
          </p15:clr>
        </p15:guide>
        <p15:guide id="13" pos="5328" userDrawn="1">
          <p15:clr>
            <a:srgbClr val="F26B43"/>
          </p15:clr>
        </p15:guide>
        <p15:guide id="26" pos="2952" userDrawn="1">
          <p15:clr>
            <a:srgbClr val="F26B43"/>
          </p15:clr>
        </p15:guide>
        <p15:guide id="27" pos="3096" userDrawn="1">
          <p15:clr>
            <a:srgbClr val="F26B43"/>
          </p15:clr>
        </p15:guide>
        <p15:guide id="29" pos="4128" userDrawn="1">
          <p15:clr>
            <a:srgbClr val="F26B43"/>
          </p15:clr>
        </p15:guide>
        <p15:guide id="30" pos="1392" userDrawn="1">
          <p15:clr>
            <a:srgbClr val="F26B43"/>
          </p15:clr>
        </p15:guide>
        <p15:guide id="31" pos="86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E93E0A-5177-400C-87C9-C93AF466EC49}" type="datetimeFigureOut">
              <a:rPr lang="en-US" dirty="0"/>
              <a:t>5/15/2026</a:t>
            </a:fld>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917615-2DB4-4DAA-9DE3-B2B689A846E0}" type="slidenum">
              <a:rPr lang="en-US" dirty="0"/>
              <a:t>‹#›</a:t>
            </a:fld>
            <a:endParaRPr lang="en-US"/>
          </a:p>
        </p:txBody>
      </p:sp>
      <p:sp>
        <p:nvSpPr>
          <p:cNvPr id="9" name="TextBox 8">
            <a:extLst>
              <a:ext uri="{FF2B5EF4-FFF2-40B4-BE49-F238E27FC236}">
                <a16:creationId xmlns:a16="http://schemas.microsoft.com/office/drawing/2014/main" id="{A02D9EE5-3C97-AA05-DB14-10A1709E4DA3}"/>
              </a:ext>
            </a:extLst>
          </p:cNvPr>
          <p:cNvSpPr txBox="1"/>
          <p:nvPr userDrawn="1"/>
        </p:nvSpPr>
        <p:spPr>
          <a:xfrm rot="19757054">
            <a:off x="0" y="2613392"/>
            <a:ext cx="12192000" cy="1631216"/>
          </a:xfrm>
          <a:prstGeom prst="rect">
            <a:avLst/>
          </a:prstGeom>
          <a:noFill/>
        </p:spPr>
        <p:txBody>
          <a:bodyPr wrap="square" rtlCol="0">
            <a:spAutoFit/>
          </a:bodyPr>
          <a:lstStyle/>
          <a:p>
            <a:pPr algn="ctr"/>
            <a:r>
              <a:rPr lang="en-US" sz="10000">
                <a:solidFill>
                  <a:schemeClr val="bg1">
                    <a:lumMod val="95000"/>
                  </a:schemeClr>
                </a:solidFill>
              </a:rPr>
              <a:t>DRAFT</a:t>
            </a:r>
          </a:p>
        </p:txBody>
      </p:sp>
    </p:spTree>
    <p:extLst>
      <p:ext uri="{BB962C8B-B14F-4D97-AF65-F5344CB8AC3E}">
        <p14:creationId xmlns:p14="http://schemas.microsoft.com/office/powerpoint/2010/main" val="27705123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microsoft.com/office/2018/10/relationships/comments" Target="../comments/modernComment_11D_A705C84D.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27_719A3121.xml"/><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microsoft.com/office/2018/10/relationships/comments" Target="../comments/modernComment_128_10447F3A.xm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hyperlink" Target="https://docs.google.com/document/d/1rv7V41dcGCjSXP1wk0PxI9ZTbJFy6OV-/edit" TargetMode="External"/><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hyperlink" Target="https://docs.google.com/document/d/1hdAfr-7WepC4V9dSZMItYE73kNsvAUlPKgsEm8G1T0Y/edit?tab=t.0"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galileo-uga.primo.exlibrisgroup.com/nde/home?vid=01GALI_UGA:UGA_NDE&amp;lang=en" TargetMode="External"/><Relationship Id="rId1" Type="http://schemas.openxmlformats.org/officeDocument/2006/relationships/slideLayout" Target="../slideLayouts/slideLayout3.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microsoft.com/office/2018/10/relationships/comments" Target="../comments/modernComment_131_54D37651.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36.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5.xml.rels><?xml version="1.0" encoding="UTF-8" standalone="yes"?>
<Relationships xmlns="http://schemas.openxmlformats.org/package/2006/relationships"><Relationship Id="rId3" Type="http://schemas.openxmlformats.org/officeDocument/2006/relationships/hyperlink" Target="https://libguides.galileo.usg.edu/gil" TargetMode="External"/><Relationship Id="rId2" Type="http://schemas.openxmlformats.org/officeDocument/2006/relationships/hyperlink" Target="https://sites.google.com/view/g3almatraining" TargetMode="External"/><Relationship Id="rId1" Type="http://schemas.openxmlformats.org/officeDocument/2006/relationships/slideLayout" Target="../slideLayouts/slideLayout6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5.xml.rels><?xml version="1.0" encoding="UTF-8" standalone="yes"?>
<Relationships xmlns="http://schemas.openxmlformats.org/package/2006/relationships"><Relationship Id="rId2" Type="http://schemas.openxmlformats.org/officeDocument/2006/relationships/hyperlink" Target="https://knowledge.exlibrisgroup.com/Primo/Product_Documentation/020Primo_VE/Primo_VE_(English)/Go_NDE/Available_Features%2C_Functionality_and_Release_Plan_for_NDE_UI" TargetMode="External"/><Relationship Id="rId1" Type="http://schemas.openxmlformats.org/officeDocument/2006/relationships/slideLayout" Target="../slideLayouts/slideLayout6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5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C6491-6B63-43FA-C599-BBAE7B9CFA1B}"/>
              </a:ext>
            </a:extLst>
          </p:cNvPr>
          <p:cNvSpPr>
            <a:spLocks noGrp="1"/>
          </p:cNvSpPr>
          <p:nvPr>
            <p:ph type="ctrTitle"/>
          </p:nvPr>
        </p:nvSpPr>
        <p:spPr/>
        <p:txBody>
          <a:bodyPr/>
          <a:lstStyle/>
          <a:p>
            <a:r>
              <a:rPr lang="en-US">
                <a:ea typeface="+mj-lt"/>
                <a:cs typeface="+mj-lt"/>
              </a:rPr>
              <a:t>Good Information for Libraries: GIL Talks</a:t>
            </a:r>
            <a:endParaRPr lang="en-US"/>
          </a:p>
        </p:txBody>
      </p:sp>
      <p:sp>
        <p:nvSpPr>
          <p:cNvPr id="3" name="Subtitle 2">
            <a:extLst>
              <a:ext uri="{FF2B5EF4-FFF2-40B4-BE49-F238E27FC236}">
                <a16:creationId xmlns:a16="http://schemas.microsoft.com/office/drawing/2014/main" id="{FFF32ABD-ED6A-DF75-5AE1-ACE60B7DBD48}"/>
              </a:ext>
            </a:extLst>
          </p:cNvPr>
          <p:cNvSpPr>
            <a:spLocks noGrp="1"/>
          </p:cNvSpPr>
          <p:nvPr>
            <p:ph type="subTitle" idx="1"/>
          </p:nvPr>
        </p:nvSpPr>
        <p:spPr/>
        <p:txBody>
          <a:bodyPr vert="horz" lIns="91440" tIns="45720" rIns="91440" bIns="45720" rtlCol="0" anchor="b">
            <a:noAutofit/>
          </a:bodyPr>
          <a:lstStyle/>
          <a:p>
            <a:r>
              <a:rPr lang="en-US"/>
              <a:t>Simon Hunt</a:t>
            </a:r>
            <a:br>
              <a:rPr lang="en-US"/>
            </a:br>
            <a:r>
              <a:rPr lang="en-US"/>
              <a:t>Chris Fishburn</a:t>
            </a:r>
            <a:br>
              <a:rPr lang="en-US"/>
            </a:br>
            <a:r>
              <a:rPr lang="en-US"/>
              <a:t>Sean Purcell</a:t>
            </a:r>
            <a:br>
              <a:rPr lang="en-US"/>
            </a:br>
            <a:r>
              <a:rPr lang="en-US"/>
              <a:t>Sean Boyle</a:t>
            </a:r>
            <a:br>
              <a:rPr lang="en-US" sz="1200"/>
            </a:br>
            <a:br>
              <a:rPr lang="en-US" sz="1200"/>
            </a:br>
            <a:endParaRPr lang="en-US" sz="1200"/>
          </a:p>
        </p:txBody>
      </p:sp>
      <p:pic>
        <p:nvPicPr>
          <p:cNvPr id="6" name="Picture 5" descr="A mosaic of a map of georgia&#10;&#10;AI-generated content may be incorrect.">
            <a:extLst>
              <a:ext uri="{FF2B5EF4-FFF2-40B4-BE49-F238E27FC236}">
                <a16:creationId xmlns:a16="http://schemas.microsoft.com/office/drawing/2014/main" id="{4F5BCF8B-535C-7B88-F139-F3ADB72C36A5}"/>
              </a:ext>
            </a:extLst>
          </p:cNvPr>
          <p:cNvPicPr>
            <a:picLocks noChangeAspect="1"/>
          </p:cNvPicPr>
          <p:nvPr/>
        </p:nvPicPr>
        <p:blipFill>
          <a:blip r:embed="rId2"/>
          <a:stretch>
            <a:fillRect/>
          </a:stretch>
        </p:blipFill>
        <p:spPr>
          <a:xfrm>
            <a:off x="464507" y="276617"/>
            <a:ext cx="6304767" cy="6304767"/>
          </a:xfrm>
          <a:prstGeom prst="rect">
            <a:avLst/>
          </a:prstGeom>
        </p:spPr>
      </p:pic>
      <p:pic>
        <p:nvPicPr>
          <p:cNvPr id="8" name="Picture 7" descr="A black background with white text&#10;&#10;AI-generated content may be incorrect.">
            <a:extLst>
              <a:ext uri="{FF2B5EF4-FFF2-40B4-BE49-F238E27FC236}">
                <a16:creationId xmlns:a16="http://schemas.microsoft.com/office/drawing/2014/main" id="{AD9CB000-93CA-E36C-321F-2DABFA6D4D2A}"/>
              </a:ext>
            </a:extLst>
          </p:cNvPr>
          <p:cNvPicPr>
            <a:picLocks noChangeAspect="1"/>
          </p:cNvPicPr>
          <p:nvPr/>
        </p:nvPicPr>
        <p:blipFill>
          <a:blip r:embed="rId3"/>
          <a:stretch>
            <a:fillRect/>
          </a:stretch>
        </p:blipFill>
        <p:spPr>
          <a:xfrm>
            <a:off x="1348946" y="1951337"/>
            <a:ext cx="5138353" cy="3423852"/>
          </a:xfrm>
          <a:prstGeom prst="rect">
            <a:avLst/>
          </a:prstGeom>
        </p:spPr>
      </p:pic>
    </p:spTree>
    <p:extLst>
      <p:ext uri="{BB962C8B-B14F-4D97-AF65-F5344CB8AC3E}">
        <p14:creationId xmlns:p14="http://schemas.microsoft.com/office/powerpoint/2010/main" val="3365127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124DA-8B2B-0E20-1016-9A7B16314A20}"/>
              </a:ext>
            </a:extLst>
          </p:cNvPr>
          <p:cNvSpPr>
            <a:spLocks noGrp="1"/>
          </p:cNvSpPr>
          <p:nvPr>
            <p:ph type="ctrTitle"/>
          </p:nvPr>
        </p:nvSpPr>
        <p:spPr>
          <a:xfrm>
            <a:off x="2018598" y="402200"/>
            <a:ext cx="8154804" cy="909486"/>
          </a:xfrm>
        </p:spPr>
        <p:txBody>
          <a:bodyPr vert="horz" lIns="91440" tIns="45720" rIns="91440" bIns="45720" rtlCol="0" anchor="t">
            <a:normAutofit/>
          </a:bodyPr>
          <a:lstStyle/>
          <a:p>
            <a:r>
              <a:rPr lang="en-US"/>
              <a:t>Summary</a:t>
            </a:r>
          </a:p>
        </p:txBody>
      </p:sp>
      <p:sp>
        <p:nvSpPr>
          <p:cNvPr id="3" name="Subtitle 2">
            <a:extLst>
              <a:ext uri="{FF2B5EF4-FFF2-40B4-BE49-F238E27FC236}">
                <a16:creationId xmlns:a16="http://schemas.microsoft.com/office/drawing/2014/main" id="{203C2B1F-46BA-64DE-8C8A-D7DB40D7ADC2}"/>
              </a:ext>
            </a:extLst>
          </p:cNvPr>
          <p:cNvSpPr>
            <a:spLocks noGrp="1"/>
          </p:cNvSpPr>
          <p:nvPr>
            <p:ph type="subTitle" idx="1"/>
          </p:nvPr>
        </p:nvSpPr>
        <p:spPr>
          <a:xfrm>
            <a:off x="3291825" y="1532641"/>
            <a:ext cx="7228349" cy="4794651"/>
          </a:xfrm>
        </p:spPr>
        <p:txBody>
          <a:bodyPr>
            <a:noAutofit/>
          </a:bodyPr>
          <a:lstStyle/>
          <a:p>
            <a:pPr algn="l"/>
            <a:endParaRPr lang="en-US" sz="3200"/>
          </a:p>
          <a:p>
            <a:pPr marL="457200" indent="-457200" algn="l">
              <a:lnSpc>
                <a:spcPct val="100000"/>
              </a:lnSpc>
              <a:spcBef>
                <a:spcPts val="0"/>
              </a:spcBef>
              <a:buFont typeface="Arial,Sans-Serif"/>
              <a:buChar char="•"/>
            </a:pPr>
            <a:r>
              <a:rPr lang="en-US" sz="3200"/>
              <a:t>Import profiles configuration </a:t>
            </a:r>
            <a:r>
              <a:rPr lang="en-US" sz="3200">
                <a:solidFill>
                  <a:srgbClr val="FFFFFF"/>
                </a:solidFill>
              </a:rPr>
              <a:t> </a:t>
            </a:r>
          </a:p>
          <a:p>
            <a:pPr marL="457200" indent="-457200" algn="l">
              <a:lnSpc>
                <a:spcPct val="100000"/>
              </a:lnSpc>
              <a:spcBef>
                <a:spcPts val="0"/>
              </a:spcBef>
              <a:buFont typeface="Arial,Sans-Serif"/>
              <a:buChar char="•"/>
            </a:pPr>
            <a:r>
              <a:rPr lang="en-US" sz="3200"/>
              <a:t>Primo NDE customization </a:t>
            </a:r>
            <a:r>
              <a:rPr lang="en-US" sz="3200">
                <a:solidFill>
                  <a:srgbClr val="FFFFFF"/>
                </a:solidFill>
              </a:rPr>
              <a:t> </a:t>
            </a:r>
          </a:p>
          <a:p>
            <a:pPr marL="457200" indent="-457200" algn="l">
              <a:lnSpc>
                <a:spcPct val="100000"/>
              </a:lnSpc>
              <a:spcBef>
                <a:spcPts val="0"/>
              </a:spcBef>
              <a:buFont typeface="Arial,Sans-Serif"/>
              <a:buChar char="•"/>
            </a:pPr>
            <a:r>
              <a:rPr lang="en-US" sz="3200">
                <a:solidFill>
                  <a:srgbClr val="FFFFFF"/>
                </a:solidFill>
                <a:ea typeface="+mn-lt"/>
                <a:cs typeface="+mn-lt"/>
              </a:rPr>
              <a:t>Dedicated GIL Area Inside GALILEO Admin </a:t>
            </a:r>
            <a:r>
              <a:rPr lang="en-US" sz="3200">
                <a:solidFill>
                  <a:srgbClr val="FFFFFF"/>
                </a:solidFill>
              </a:rPr>
              <a:t> </a:t>
            </a:r>
          </a:p>
          <a:p>
            <a:pPr marL="457200" indent="-457200" algn="l">
              <a:lnSpc>
                <a:spcPct val="100000"/>
              </a:lnSpc>
              <a:spcBef>
                <a:spcPts val="0"/>
              </a:spcBef>
              <a:buFont typeface="Arial,Sans-Serif"/>
              <a:buChar char="•"/>
            </a:pPr>
            <a:r>
              <a:rPr lang="en-US" sz="3200"/>
              <a:t>Upcoming projects on the GIL Roadmap.</a:t>
            </a:r>
            <a:endParaRPr lang="en-US" sz="3200">
              <a:solidFill>
                <a:srgbClr val="FFFFFF"/>
              </a:solidFill>
            </a:endParaRPr>
          </a:p>
          <a:p>
            <a:pPr algn="l">
              <a:lnSpc>
                <a:spcPct val="100000"/>
              </a:lnSpc>
              <a:spcBef>
                <a:spcPts val="0"/>
              </a:spcBef>
            </a:pPr>
            <a:endParaRPr lang="en-US" sz="1800">
              <a:solidFill>
                <a:srgbClr val="FFFFFF"/>
              </a:solidFill>
            </a:endParaRPr>
          </a:p>
          <a:p>
            <a:pPr algn="l"/>
            <a:endParaRPr lang="en-US" sz="3200"/>
          </a:p>
          <a:p>
            <a:pPr marL="457200" indent="-457200" algn="l">
              <a:buChar char="•"/>
            </a:pPr>
            <a:endParaRPr lang="en-US"/>
          </a:p>
        </p:txBody>
      </p:sp>
      <p:pic>
        <p:nvPicPr>
          <p:cNvPr id="5" name="Picture 4">
            <a:extLst>
              <a:ext uri="{FF2B5EF4-FFF2-40B4-BE49-F238E27FC236}">
                <a16:creationId xmlns:a16="http://schemas.microsoft.com/office/drawing/2014/main" id="{67A94B1C-869A-958C-D5B3-034B81743BDA}"/>
              </a:ext>
            </a:extLst>
          </p:cNvPr>
          <p:cNvPicPr>
            <a:picLocks noChangeAspect="1"/>
          </p:cNvPicPr>
          <p:nvPr/>
        </p:nvPicPr>
        <p:blipFill>
          <a:blip r:embed="rId2"/>
          <a:stretch>
            <a:fillRect/>
          </a:stretch>
        </p:blipFill>
        <p:spPr>
          <a:xfrm>
            <a:off x="142190" y="0"/>
            <a:ext cx="2451620" cy="6858000"/>
          </a:xfrm>
          <a:prstGeom prst="rect">
            <a:avLst/>
          </a:prstGeom>
        </p:spPr>
      </p:pic>
    </p:spTree>
    <p:extLst>
      <p:ext uri="{BB962C8B-B14F-4D97-AF65-F5344CB8AC3E}">
        <p14:creationId xmlns:p14="http://schemas.microsoft.com/office/powerpoint/2010/main" val="252486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E8FBCE6-CDA1-94A4-83E8-2AD307FDFC89}"/>
              </a:ext>
            </a:extLst>
          </p:cNvPr>
          <p:cNvSpPr>
            <a:spLocks noGrp="1"/>
          </p:cNvSpPr>
          <p:nvPr>
            <p:ph type="ctrTitle"/>
          </p:nvPr>
        </p:nvSpPr>
        <p:spPr>
          <a:xfrm>
            <a:off x="154206" y="216426"/>
            <a:ext cx="4064673" cy="3934950"/>
          </a:xfrm>
        </p:spPr>
        <p:txBody>
          <a:bodyPr vert="horz" lIns="91440" tIns="45720" rIns="91440" bIns="45720" rtlCol="0" anchor="t">
            <a:normAutofit/>
          </a:bodyPr>
          <a:lstStyle/>
          <a:p>
            <a:r>
              <a:rPr lang="en-US" b="0" kern="1200" spc="-100" baseline="0"/>
              <a:t>Import</a:t>
            </a:r>
            <a:r>
              <a:rPr lang="en-US" b="0" i="0" kern="1200" spc="-100" baseline="0"/>
              <a:t> profiles configuration and best practices</a:t>
            </a:r>
            <a:endParaRPr lang="en-US" b="0" kern="1200" spc="-100" baseline="0"/>
          </a:p>
          <a:p>
            <a:endParaRPr lang="en-US" b="0" kern="1200" spc="-100" baseline="0"/>
          </a:p>
        </p:txBody>
      </p:sp>
      <p:sp>
        <p:nvSpPr>
          <p:cNvPr id="34" name="Subtitle 2">
            <a:extLst>
              <a:ext uri="{FF2B5EF4-FFF2-40B4-BE49-F238E27FC236}">
                <a16:creationId xmlns:a16="http://schemas.microsoft.com/office/drawing/2014/main" id="{032BB6B1-EA44-2BD3-5726-F7F844CB52AB}"/>
              </a:ext>
            </a:extLst>
          </p:cNvPr>
          <p:cNvSpPr>
            <a:spLocks noGrp="1"/>
          </p:cNvSpPr>
          <p:nvPr>
            <p:ph type="subTitle" idx="1"/>
          </p:nvPr>
        </p:nvSpPr>
        <p:spPr>
          <a:xfrm>
            <a:off x="182880" y="4846320"/>
            <a:ext cx="4035999" cy="1380744"/>
          </a:xfrm>
        </p:spPr>
        <p:txBody>
          <a:bodyPr/>
          <a:lstStyle/>
          <a:p>
            <a:r>
              <a:rPr lang="en-US"/>
              <a:t>Simon Hunt</a:t>
            </a:r>
            <a:br>
              <a:rPr lang="en-US"/>
            </a:br>
            <a:r>
              <a:rPr lang="en-US"/>
              <a:t>GIL/GALILEO Systems Librarian</a:t>
            </a:r>
          </a:p>
        </p:txBody>
      </p:sp>
      <p:pic>
        <p:nvPicPr>
          <p:cNvPr id="3" name="Content Placeholder 2" descr="A mosaic tile with a computer and a document&#10;&#10;AI-generated content may be incorrect.">
            <a:extLst>
              <a:ext uri="{FF2B5EF4-FFF2-40B4-BE49-F238E27FC236}">
                <a16:creationId xmlns:a16="http://schemas.microsoft.com/office/drawing/2014/main" id="{34A9E274-4FEB-59CB-D2D3-E7F2EFF0B825}"/>
              </a:ext>
            </a:extLst>
          </p:cNvPr>
          <p:cNvPicPr>
            <a:picLocks noGrp="1" noChangeAspect="1"/>
          </p:cNvPicPr>
          <p:nvPr>
            <p:ph type="pic" sz="quarter" idx="13"/>
          </p:nvPr>
        </p:nvPicPr>
        <p:blipFill>
          <a:blip r:embed="rId3"/>
          <a:srcRect t="4757" b="4982"/>
          <a:stretch>
            <a:fillRect/>
          </a:stretch>
        </p:blipFill>
        <p:spPr>
          <a:xfrm>
            <a:off x="4914901" y="265176"/>
            <a:ext cx="7010400" cy="6327648"/>
          </a:xfrm>
          <a:prstGeom prst="rect">
            <a:avLst/>
          </a:prstGeom>
          <a:noFill/>
        </p:spPr>
      </p:pic>
    </p:spTree>
    <p:extLst>
      <p:ext uri="{BB962C8B-B14F-4D97-AF65-F5344CB8AC3E}">
        <p14:creationId xmlns:p14="http://schemas.microsoft.com/office/powerpoint/2010/main" val="2300378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5976C-3FDC-C7CB-0C4C-A5FE3336174E}"/>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2787CA58-8734-5EE8-801C-EAB6752816E1}"/>
              </a:ext>
            </a:extLst>
          </p:cNvPr>
          <p:cNvSpPr>
            <a:spLocks noGrp="1"/>
          </p:cNvSpPr>
          <p:nvPr>
            <p:ph type="ctrTitle"/>
          </p:nvPr>
        </p:nvSpPr>
        <p:spPr>
          <a:xfrm>
            <a:off x="154205" y="216426"/>
            <a:ext cx="8216071" cy="683906"/>
          </a:xfrm>
        </p:spPr>
        <p:txBody>
          <a:bodyPr vert="horz" lIns="91440" tIns="45720" rIns="91440" bIns="45720" rtlCol="0" anchor="t">
            <a:normAutofit fontScale="90000"/>
          </a:bodyPr>
          <a:lstStyle/>
          <a:p>
            <a:r>
              <a:rPr lang="en-US" b="0" kern="1200" spc="-100" baseline="0"/>
              <a:t>Import</a:t>
            </a:r>
            <a:r>
              <a:rPr lang="en-US" b="0" i="0" kern="1200" spc="-100" baseline="0"/>
              <a:t> profiles – best practices</a:t>
            </a:r>
            <a:endParaRPr lang="en-US" b="0" kern="1200" spc="-100" baseline="0"/>
          </a:p>
        </p:txBody>
      </p:sp>
      <p:pic>
        <p:nvPicPr>
          <p:cNvPr id="3" name="Picture 2">
            <a:extLst>
              <a:ext uri="{FF2B5EF4-FFF2-40B4-BE49-F238E27FC236}">
                <a16:creationId xmlns:a16="http://schemas.microsoft.com/office/drawing/2014/main" id="{2C3ED48B-8CDA-9D67-48B5-E4999EA523E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949413" y="0"/>
            <a:ext cx="2451620" cy="6858000"/>
          </a:xfrm>
          <a:prstGeom prst="rect">
            <a:avLst/>
          </a:prstGeom>
        </p:spPr>
      </p:pic>
      <p:sp>
        <p:nvSpPr>
          <p:cNvPr id="4" name="Title 13">
            <a:extLst>
              <a:ext uri="{FF2B5EF4-FFF2-40B4-BE49-F238E27FC236}">
                <a16:creationId xmlns:a16="http://schemas.microsoft.com/office/drawing/2014/main" id="{27EF3727-461B-8952-69F0-C04A3DFEF5B9}"/>
              </a:ext>
            </a:extLst>
          </p:cNvPr>
          <p:cNvSpPr txBox="1">
            <a:spLocks/>
          </p:cNvSpPr>
          <p:nvPr/>
        </p:nvSpPr>
        <p:spPr>
          <a:xfrm>
            <a:off x="1899865" y="1397481"/>
            <a:ext cx="7709095" cy="1300691"/>
          </a:xfrm>
          <a:prstGeom prst="rect">
            <a:avLst/>
          </a:prstGeom>
        </p:spPr>
        <p:txBody>
          <a:bodyPr vert="horz" lIns="91440" tIns="45720" rIns="91440" bIns="45720" rtlCol="0" anchor="t">
            <a:noAutofit/>
          </a:bodyPr>
          <a:lstStyle>
            <a:lvl1pPr algn="l" defTabSz="914400" rtl="0" eaLnBrk="1" latinLnBrk="0" hangingPunct="1">
              <a:lnSpc>
                <a:spcPct val="85000"/>
              </a:lnSpc>
              <a:spcBef>
                <a:spcPct val="0"/>
              </a:spcBef>
              <a:buNone/>
              <a:defRPr lang="en-US" sz="5000" b="0" kern="1200" spc="-100" baseline="0" dirty="0">
                <a:solidFill>
                  <a:schemeClr val="tx2"/>
                </a:solidFill>
                <a:latin typeface="+mj-lt"/>
                <a:ea typeface="+mj-ea"/>
                <a:cs typeface="+mj-cs"/>
              </a:defRPr>
            </a:lvl1pPr>
          </a:lstStyle>
          <a:p>
            <a:r>
              <a:rPr lang="en-US" sz="8000"/>
              <a:t>Know your data</a:t>
            </a:r>
          </a:p>
        </p:txBody>
      </p:sp>
    </p:spTree>
    <p:extLst>
      <p:ext uri="{BB962C8B-B14F-4D97-AF65-F5344CB8AC3E}">
        <p14:creationId xmlns:p14="http://schemas.microsoft.com/office/powerpoint/2010/main" val="3486345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C89DE-810E-3BFA-BF8D-2757C4C4E7F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74783B4-A6CC-B1AE-47BC-328EB62D357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949413" y="0"/>
            <a:ext cx="2451620" cy="6858000"/>
          </a:xfrm>
          <a:prstGeom prst="rect">
            <a:avLst/>
          </a:prstGeom>
        </p:spPr>
      </p:pic>
      <p:sp>
        <p:nvSpPr>
          <p:cNvPr id="14" name="Title 13">
            <a:extLst>
              <a:ext uri="{FF2B5EF4-FFF2-40B4-BE49-F238E27FC236}">
                <a16:creationId xmlns:a16="http://schemas.microsoft.com/office/drawing/2014/main" id="{B27C8678-EE76-511F-B301-ABF53FAA69D2}"/>
              </a:ext>
            </a:extLst>
          </p:cNvPr>
          <p:cNvSpPr>
            <a:spLocks noGrp="1"/>
          </p:cNvSpPr>
          <p:nvPr>
            <p:ph type="ctrTitle"/>
          </p:nvPr>
        </p:nvSpPr>
        <p:spPr>
          <a:xfrm>
            <a:off x="154205" y="216426"/>
            <a:ext cx="8216071" cy="683906"/>
          </a:xfrm>
        </p:spPr>
        <p:txBody>
          <a:bodyPr vert="horz" lIns="91440" tIns="45720" rIns="91440" bIns="45720" rtlCol="0" anchor="t">
            <a:normAutofit fontScale="90000"/>
          </a:bodyPr>
          <a:lstStyle/>
          <a:p>
            <a:r>
              <a:rPr lang="en-US" b="0" kern="1200" spc="-100" baseline="0"/>
              <a:t>Import</a:t>
            </a:r>
            <a:r>
              <a:rPr lang="en-US" b="0" i="0" kern="1200" spc="-100" baseline="0"/>
              <a:t> profiles – best practices</a:t>
            </a:r>
            <a:endParaRPr lang="en-US" b="0" kern="1200" spc="-100" baseline="0"/>
          </a:p>
        </p:txBody>
      </p:sp>
      <p:sp>
        <p:nvSpPr>
          <p:cNvPr id="2" name="Subtitle 2">
            <a:extLst>
              <a:ext uri="{FF2B5EF4-FFF2-40B4-BE49-F238E27FC236}">
                <a16:creationId xmlns:a16="http://schemas.microsoft.com/office/drawing/2014/main" id="{6DA49294-9227-885C-E6DF-854745F750A9}"/>
              </a:ext>
            </a:extLst>
          </p:cNvPr>
          <p:cNvSpPr>
            <a:spLocks noGrp="1"/>
          </p:cNvSpPr>
          <p:nvPr>
            <p:ph type="subTitle" idx="1"/>
          </p:nvPr>
        </p:nvSpPr>
        <p:spPr>
          <a:xfrm>
            <a:off x="2380611" y="2696012"/>
            <a:ext cx="7356566" cy="2252359"/>
          </a:xfrm>
          <a:ln w="28575">
            <a:noFill/>
          </a:ln>
        </p:spPr>
        <p:txBody>
          <a:bodyPr>
            <a:noAutofit/>
          </a:bodyPr>
          <a:lstStyle/>
          <a:p>
            <a:pPr algn="l"/>
            <a:endParaRPr lang="en-US" sz="3200"/>
          </a:p>
          <a:p>
            <a:pPr marL="457200" indent="-457200">
              <a:lnSpc>
                <a:spcPct val="100000"/>
              </a:lnSpc>
              <a:spcBef>
                <a:spcPts val="0"/>
              </a:spcBef>
              <a:buFont typeface="Arial,Sans-Serif"/>
              <a:buChar char="•"/>
            </a:pPr>
            <a:r>
              <a:rPr lang="en-US" sz="2800"/>
              <a:t>Who is supplying the records? </a:t>
            </a:r>
            <a:r>
              <a:rPr lang="en-US" sz="2800">
                <a:solidFill>
                  <a:srgbClr val="FFFFFF"/>
                </a:solidFill>
              </a:rPr>
              <a:t> </a:t>
            </a:r>
          </a:p>
          <a:p>
            <a:pPr marL="457200" indent="-457200">
              <a:lnSpc>
                <a:spcPct val="100000"/>
              </a:lnSpc>
              <a:spcBef>
                <a:spcPts val="0"/>
              </a:spcBef>
              <a:buFont typeface="Arial,Sans-Serif"/>
              <a:buChar char="•"/>
            </a:pPr>
            <a:r>
              <a:rPr lang="en-US" sz="2800"/>
              <a:t>Brief? Full? Glorified citations?</a:t>
            </a:r>
            <a:r>
              <a:rPr lang="en-US" sz="2800">
                <a:solidFill>
                  <a:srgbClr val="FFFFFF"/>
                </a:solidFill>
              </a:rPr>
              <a:t> </a:t>
            </a:r>
          </a:p>
          <a:p>
            <a:pPr marL="457200" indent="-457200" algn="l">
              <a:lnSpc>
                <a:spcPct val="100000"/>
              </a:lnSpc>
              <a:spcBef>
                <a:spcPts val="0"/>
              </a:spcBef>
              <a:buFont typeface="Arial,Sans-Serif"/>
              <a:buChar char="•"/>
            </a:pPr>
            <a:r>
              <a:rPr lang="en-US" sz="2800"/>
              <a:t>Character encoding?</a:t>
            </a:r>
          </a:p>
          <a:p>
            <a:pPr marL="457200" indent="-457200">
              <a:lnSpc>
                <a:spcPct val="100000"/>
              </a:lnSpc>
              <a:spcBef>
                <a:spcPts val="0"/>
              </a:spcBef>
              <a:buFont typeface="Arial,Sans-Serif"/>
              <a:buChar char="•"/>
            </a:pPr>
            <a:r>
              <a:rPr lang="en-US" sz="2800">
                <a:solidFill>
                  <a:srgbClr val="FFFFFF"/>
                </a:solidFill>
              </a:rPr>
              <a:t>OCLC numbers or other identifiers?</a:t>
            </a:r>
          </a:p>
          <a:p>
            <a:pPr marL="457200" indent="-457200" algn="l">
              <a:lnSpc>
                <a:spcPct val="100000"/>
              </a:lnSpc>
              <a:spcBef>
                <a:spcPts val="0"/>
              </a:spcBef>
              <a:buFont typeface="Arial,Sans-Serif"/>
              <a:buChar char="•"/>
            </a:pPr>
            <a:r>
              <a:rPr lang="en-US" sz="2800">
                <a:solidFill>
                  <a:srgbClr val="FFFFFF"/>
                </a:solidFill>
              </a:rPr>
              <a:t>Purpose of the records?</a:t>
            </a:r>
            <a:endParaRPr lang="en-US" sz="2800"/>
          </a:p>
        </p:txBody>
      </p:sp>
      <p:sp>
        <p:nvSpPr>
          <p:cNvPr id="3" name="Title 13">
            <a:extLst>
              <a:ext uri="{FF2B5EF4-FFF2-40B4-BE49-F238E27FC236}">
                <a16:creationId xmlns:a16="http://schemas.microsoft.com/office/drawing/2014/main" id="{86B98D77-CF25-B9C1-03F7-CFA439CB93D6}"/>
              </a:ext>
            </a:extLst>
          </p:cNvPr>
          <p:cNvSpPr txBox="1">
            <a:spLocks/>
          </p:cNvSpPr>
          <p:nvPr/>
        </p:nvSpPr>
        <p:spPr>
          <a:xfrm>
            <a:off x="1899865" y="1397481"/>
            <a:ext cx="7709095" cy="1300691"/>
          </a:xfrm>
          <a:prstGeom prst="rect">
            <a:avLst/>
          </a:prstGeom>
        </p:spPr>
        <p:txBody>
          <a:bodyPr vert="horz" lIns="91440" tIns="45720" rIns="91440" bIns="45720" rtlCol="0" anchor="t">
            <a:noAutofit/>
          </a:bodyPr>
          <a:lstStyle>
            <a:lvl1pPr algn="l" defTabSz="914400" rtl="0" eaLnBrk="1" latinLnBrk="0" hangingPunct="1">
              <a:lnSpc>
                <a:spcPct val="85000"/>
              </a:lnSpc>
              <a:spcBef>
                <a:spcPct val="0"/>
              </a:spcBef>
              <a:buNone/>
              <a:defRPr lang="en-US" sz="5000" b="0" kern="1200" spc="-100" baseline="0" dirty="0">
                <a:solidFill>
                  <a:schemeClr val="tx2"/>
                </a:solidFill>
                <a:latin typeface="+mj-lt"/>
                <a:ea typeface="+mj-ea"/>
                <a:cs typeface="+mj-cs"/>
              </a:defRPr>
            </a:lvl1pPr>
          </a:lstStyle>
          <a:p>
            <a:r>
              <a:rPr lang="en-US" sz="8000"/>
              <a:t>Know your data</a:t>
            </a:r>
          </a:p>
        </p:txBody>
      </p:sp>
    </p:spTree>
    <p:extLst>
      <p:ext uri="{BB962C8B-B14F-4D97-AF65-F5344CB8AC3E}">
        <p14:creationId xmlns:p14="http://schemas.microsoft.com/office/powerpoint/2010/main" val="1981596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06A6E-D297-0F47-A907-7060E3077AAC}"/>
            </a:ext>
          </a:extLst>
        </p:cNvPr>
        <p:cNvGrpSpPr/>
        <p:nvPr/>
      </p:nvGrpSpPr>
      <p:grpSpPr>
        <a:xfrm>
          <a:off x="0" y="0"/>
          <a:ext cx="0" cy="0"/>
          <a:chOff x="0" y="0"/>
          <a:chExt cx="0" cy="0"/>
        </a:xfrm>
      </p:grpSpPr>
      <p:sp>
        <p:nvSpPr>
          <p:cNvPr id="6" name="Title 13">
            <a:extLst>
              <a:ext uri="{FF2B5EF4-FFF2-40B4-BE49-F238E27FC236}">
                <a16:creationId xmlns:a16="http://schemas.microsoft.com/office/drawing/2014/main" id="{754C036C-63EC-5A68-D0B1-4DAA66F98BBD}"/>
              </a:ext>
            </a:extLst>
          </p:cNvPr>
          <p:cNvSpPr txBox="1">
            <a:spLocks/>
          </p:cNvSpPr>
          <p:nvPr/>
        </p:nvSpPr>
        <p:spPr>
          <a:xfrm>
            <a:off x="154205" y="216426"/>
            <a:ext cx="8216071" cy="683906"/>
          </a:xfrm>
          <a:prstGeom prst="rect">
            <a:avLst/>
          </a:prstGeom>
        </p:spPr>
        <p:txBody>
          <a:bodyPr vert="horz" lIns="91440" tIns="45720" rIns="91440" bIns="45720" rtlCol="0" anchor="t">
            <a:normAutofit fontScale="90000"/>
          </a:bodyPr>
          <a:lstStyle>
            <a:lvl1pPr algn="l" defTabSz="914400" rtl="0" eaLnBrk="1" latinLnBrk="0" hangingPunct="1">
              <a:lnSpc>
                <a:spcPct val="85000"/>
              </a:lnSpc>
              <a:spcBef>
                <a:spcPct val="0"/>
              </a:spcBef>
              <a:buNone/>
              <a:defRPr lang="en-US" sz="5000" b="0" kern="1200" spc="-100" baseline="0" dirty="0">
                <a:solidFill>
                  <a:schemeClr val="tx2"/>
                </a:solidFill>
                <a:latin typeface="+mj-lt"/>
                <a:ea typeface="+mj-ea"/>
                <a:cs typeface="+mj-cs"/>
              </a:defRPr>
            </a:lvl1pPr>
          </a:lstStyle>
          <a:p>
            <a:r>
              <a:rPr lang="en-US"/>
              <a:t>Import profiles – best practices</a:t>
            </a:r>
          </a:p>
        </p:txBody>
      </p:sp>
      <p:pic>
        <p:nvPicPr>
          <p:cNvPr id="8" name="Picture 7" descr="Screenshot of import profile configuration for the &quot;use Network Zone&quot; option.">
            <a:extLst>
              <a:ext uri="{FF2B5EF4-FFF2-40B4-BE49-F238E27FC236}">
                <a16:creationId xmlns:a16="http://schemas.microsoft.com/office/drawing/2014/main" id="{5B646DA0-57EA-3ABA-132C-D5D048A5008F}"/>
              </a:ext>
            </a:extLst>
          </p:cNvPr>
          <p:cNvPicPr>
            <a:picLocks noChangeAspect="1"/>
          </p:cNvPicPr>
          <p:nvPr/>
        </p:nvPicPr>
        <p:blipFill>
          <a:blip r:embed="rId2"/>
          <a:srcRect b="60534"/>
          <a:stretch>
            <a:fillRect/>
          </a:stretch>
        </p:blipFill>
        <p:spPr>
          <a:xfrm>
            <a:off x="1199466" y="1559397"/>
            <a:ext cx="9793067" cy="883504"/>
          </a:xfrm>
          <a:prstGeom prst="rect">
            <a:avLst/>
          </a:prstGeom>
        </p:spPr>
      </p:pic>
      <p:sp>
        <p:nvSpPr>
          <p:cNvPr id="10" name="Subtitle 2">
            <a:extLst>
              <a:ext uri="{FF2B5EF4-FFF2-40B4-BE49-F238E27FC236}">
                <a16:creationId xmlns:a16="http://schemas.microsoft.com/office/drawing/2014/main" id="{684330D8-4C9E-FDE4-0D8F-2C3FA65EBB00}"/>
              </a:ext>
            </a:extLst>
          </p:cNvPr>
          <p:cNvSpPr>
            <a:spLocks noGrp="1"/>
          </p:cNvSpPr>
          <p:nvPr>
            <p:ph type="subTitle" idx="1"/>
          </p:nvPr>
        </p:nvSpPr>
        <p:spPr>
          <a:xfrm>
            <a:off x="1727561" y="2710743"/>
            <a:ext cx="8736876" cy="2998145"/>
          </a:xfrm>
          <a:prstGeom prst="roundRect">
            <a:avLst/>
          </a:prstGeom>
          <a:noFill/>
          <a:ln w="57150">
            <a:solidFill>
              <a:schemeClr val="accent3"/>
            </a:solidFill>
          </a:ln>
        </p:spPr>
        <p:txBody>
          <a:bodyPr>
            <a:noAutofit/>
          </a:bodyPr>
          <a:lstStyle/>
          <a:p>
            <a:pPr algn="l">
              <a:lnSpc>
                <a:spcPct val="100000"/>
              </a:lnSpc>
              <a:spcBef>
                <a:spcPts val="0"/>
              </a:spcBef>
            </a:pPr>
            <a:r>
              <a:rPr lang="en-US" sz="2800"/>
              <a:t>Use the Network Zone? Probably, yes.</a:t>
            </a:r>
          </a:p>
          <a:p>
            <a:pPr algn="l">
              <a:lnSpc>
                <a:spcPct val="100000"/>
              </a:lnSpc>
              <a:spcBef>
                <a:spcPts val="0"/>
              </a:spcBef>
            </a:pPr>
            <a:br>
              <a:rPr lang="en-US" sz="2800"/>
            </a:br>
            <a:r>
              <a:rPr lang="en-US" sz="2800"/>
              <a:t>Exceptions:</a:t>
            </a:r>
          </a:p>
          <a:p>
            <a:pPr marL="457200" indent="-457200" algn="l">
              <a:lnSpc>
                <a:spcPct val="100000"/>
              </a:lnSpc>
              <a:spcBef>
                <a:spcPts val="0"/>
              </a:spcBef>
              <a:buFont typeface="Arial,Sans-Serif"/>
              <a:buChar char="•"/>
            </a:pPr>
            <a:r>
              <a:rPr lang="en-US" sz="2800"/>
              <a:t>Contract-restricted records (shelf-ready)</a:t>
            </a:r>
          </a:p>
          <a:p>
            <a:pPr marL="457200" indent="-457200" algn="l">
              <a:lnSpc>
                <a:spcPct val="100000"/>
              </a:lnSpc>
              <a:spcBef>
                <a:spcPts val="0"/>
              </a:spcBef>
              <a:buFont typeface="Arial,Sans-Serif"/>
              <a:buChar char="•"/>
            </a:pPr>
            <a:r>
              <a:rPr lang="en-US" sz="2800"/>
              <a:t>Records with no identifiers to match (035)</a:t>
            </a:r>
          </a:p>
          <a:p>
            <a:pPr marL="457200" indent="-457200" algn="l">
              <a:lnSpc>
                <a:spcPct val="100000"/>
              </a:lnSpc>
              <a:spcBef>
                <a:spcPts val="0"/>
              </a:spcBef>
              <a:buFont typeface="Arial,Sans-Serif"/>
              <a:buChar char="•"/>
            </a:pPr>
            <a:r>
              <a:rPr lang="en-US" sz="2800"/>
              <a:t>Equipment records (laptops, headphones, etc.)</a:t>
            </a:r>
          </a:p>
        </p:txBody>
      </p:sp>
      <p:sp>
        <p:nvSpPr>
          <p:cNvPr id="2" name="Title 13">
            <a:extLst>
              <a:ext uri="{FF2B5EF4-FFF2-40B4-BE49-F238E27FC236}">
                <a16:creationId xmlns:a16="http://schemas.microsoft.com/office/drawing/2014/main" id="{C62EC01E-D20A-DF5C-55CB-E27C12A16105}"/>
              </a:ext>
            </a:extLst>
          </p:cNvPr>
          <p:cNvSpPr txBox="1">
            <a:spLocks/>
          </p:cNvSpPr>
          <p:nvPr/>
        </p:nvSpPr>
        <p:spPr>
          <a:xfrm>
            <a:off x="154205" y="1034546"/>
            <a:ext cx="7072095" cy="465647"/>
          </a:xfrm>
          <a:prstGeom prst="rect">
            <a:avLst/>
          </a:prstGeom>
        </p:spPr>
        <p:txBody>
          <a:bodyPr vert="horz" lIns="91440" tIns="45720" rIns="91440" bIns="45720" rtlCol="0" anchor="t">
            <a:normAutofit fontScale="97500"/>
          </a:bodyPr>
          <a:lstStyle>
            <a:lvl1pPr algn="l" defTabSz="914400" rtl="0" eaLnBrk="1" latinLnBrk="0" hangingPunct="1">
              <a:lnSpc>
                <a:spcPct val="85000"/>
              </a:lnSpc>
              <a:spcBef>
                <a:spcPct val="0"/>
              </a:spcBef>
              <a:buNone/>
              <a:defRPr lang="en-US" sz="5000" b="0" kern="1200" spc="-100" baseline="0" dirty="0">
                <a:solidFill>
                  <a:schemeClr val="tx2"/>
                </a:solidFill>
                <a:latin typeface="+mj-lt"/>
                <a:ea typeface="+mj-ea"/>
                <a:cs typeface="+mj-cs"/>
              </a:defRPr>
            </a:lvl1pPr>
          </a:lstStyle>
          <a:p>
            <a:r>
              <a:rPr lang="en-US" sz="2800"/>
              <a:t>In Alma’s Import Profile configuration</a:t>
            </a:r>
          </a:p>
        </p:txBody>
      </p:sp>
    </p:spTree>
    <p:extLst>
      <p:ext uri="{BB962C8B-B14F-4D97-AF65-F5344CB8AC3E}">
        <p14:creationId xmlns:p14="http://schemas.microsoft.com/office/powerpoint/2010/main" val="54463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F2EA5-8A3E-42D8-896E-7EC54FDB752C}"/>
            </a:ext>
          </a:extLst>
        </p:cNvPr>
        <p:cNvGrpSpPr/>
        <p:nvPr/>
      </p:nvGrpSpPr>
      <p:grpSpPr>
        <a:xfrm>
          <a:off x="0" y="0"/>
          <a:ext cx="0" cy="0"/>
          <a:chOff x="0" y="0"/>
          <a:chExt cx="0" cy="0"/>
        </a:xfrm>
      </p:grpSpPr>
      <p:sp>
        <p:nvSpPr>
          <p:cNvPr id="6" name="Title 13">
            <a:extLst>
              <a:ext uri="{FF2B5EF4-FFF2-40B4-BE49-F238E27FC236}">
                <a16:creationId xmlns:a16="http://schemas.microsoft.com/office/drawing/2014/main" id="{0C0E203C-EB6D-5EA3-5867-AEF9C7F7393E}"/>
              </a:ext>
            </a:extLst>
          </p:cNvPr>
          <p:cNvSpPr txBox="1">
            <a:spLocks/>
          </p:cNvSpPr>
          <p:nvPr/>
        </p:nvSpPr>
        <p:spPr>
          <a:xfrm>
            <a:off x="154205" y="216426"/>
            <a:ext cx="8216071" cy="683906"/>
          </a:xfrm>
          <a:prstGeom prst="rect">
            <a:avLst/>
          </a:prstGeom>
        </p:spPr>
        <p:txBody>
          <a:bodyPr vert="horz" lIns="91440" tIns="45720" rIns="91440" bIns="45720" rtlCol="0" anchor="t">
            <a:normAutofit fontScale="90000"/>
          </a:bodyPr>
          <a:lstStyle>
            <a:lvl1pPr algn="l" defTabSz="914400" rtl="0" eaLnBrk="1" latinLnBrk="0" hangingPunct="1">
              <a:lnSpc>
                <a:spcPct val="85000"/>
              </a:lnSpc>
              <a:spcBef>
                <a:spcPct val="0"/>
              </a:spcBef>
              <a:buNone/>
              <a:defRPr lang="en-US" sz="5000" b="0" kern="1200" spc="-100" baseline="0" dirty="0">
                <a:solidFill>
                  <a:schemeClr val="tx2"/>
                </a:solidFill>
                <a:latin typeface="+mj-lt"/>
                <a:ea typeface="+mj-ea"/>
                <a:cs typeface="+mj-cs"/>
              </a:defRPr>
            </a:lvl1pPr>
          </a:lstStyle>
          <a:p>
            <a:r>
              <a:rPr lang="en-US"/>
              <a:t>Import profiles – best practices</a:t>
            </a:r>
          </a:p>
        </p:txBody>
      </p:sp>
      <p:pic>
        <p:nvPicPr>
          <p:cNvPr id="8" name="Picture 7" descr="Screenshot of import profile configuration for the profile details section.">
            <a:extLst>
              <a:ext uri="{FF2B5EF4-FFF2-40B4-BE49-F238E27FC236}">
                <a16:creationId xmlns:a16="http://schemas.microsoft.com/office/drawing/2014/main" id="{125EC7FC-4276-EDD5-9EF8-D1CFA96D289D}"/>
              </a:ext>
            </a:extLst>
          </p:cNvPr>
          <p:cNvPicPr>
            <a:picLocks noChangeAspect="1"/>
          </p:cNvPicPr>
          <p:nvPr/>
        </p:nvPicPr>
        <p:blipFill>
          <a:blip r:embed="rId3"/>
          <a:stretch>
            <a:fillRect/>
          </a:stretch>
        </p:blipFill>
        <p:spPr>
          <a:xfrm>
            <a:off x="1199466" y="1501887"/>
            <a:ext cx="9793067" cy="2238687"/>
          </a:xfrm>
          <a:prstGeom prst="rect">
            <a:avLst/>
          </a:prstGeom>
        </p:spPr>
      </p:pic>
      <p:sp>
        <p:nvSpPr>
          <p:cNvPr id="10" name="Subtitle 2">
            <a:extLst>
              <a:ext uri="{FF2B5EF4-FFF2-40B4-BE49-F238E27FC236}">
                <a16:creationId xmlns:a16="http://schemas.microsoft.com/office/drawing/2014/main" id="{C3161D0E-FE76-1FE1-FE73-3E520C7DB26E}"/>
              </a:ext>
            </a:extLst>
          </p:cNvPr>
          <p:cNvSpPr>
            <a:spLocks noGrp="1"/>
          </p:cNvSpPr>
          <p:nvPr>
            <p:ph type="subTitle" idx="1"/>
          </p:nvPr>
        </p:nvSpPr>
        <p:spPr>
          <a:xfrm>
            <a:off x="1924116" y="4065437"/>
            <a:ext cx="8348965" cy="1091206"/>
          </a:xfrm>
          <a:prstGeom prst="roundRect">
            <a:avLst/>
          </a:prstGeom>
          <a:ln w="57150">
            <a:solidFill>
              <a:schemeClr val="accent3"/>
            </a:solidFill>
          </a:ln>
        </p:spPr>
        <p:txBody>
          <a:bodyPr>
            <a:noAutofit/>
          </a:bodyPr>
          <a:lstStyle/>
          <a:p>
            <a:pPr algn="l"/>
            <a:endParaRPr lang="en-US" sz="2800"/>
          </a:p>
          <a:p>
            <a:pPr algn="l">
              <a:lnSpc>
                <a:spcPct val="100000"/>
              </a:lnSpc>
              <a:spcBef>
                <a:spcPts val="0"/>
              </a:spcBef>
            </a:pPr>
            <a:endParaRPr lang="en-US" sz="2800"/>
          </a:p>
          <a:p>
            <a:pPr marL="457200" indent="-457200">
              <a:lnSpc>
                <a:spcPct val="100000"/>
              </a:lnSpc>
              <a:spcBef>
                <a:spcPts val="0"/>
              </a:spcBef>
              <a:buFont typeface="Arial,Sans-Serif"/>
              <a:buChar char="•"/>
            </a:pPr>
            <a:r>
              <a:rPr lang="en-US" sz="2800"/>
              <a:t>Clear, concise naming – make it make sense</a:t>
            </a:r>
          </a:p>
          <a:p>
            <a:pPr marL="457200" indent="-457200">
              <a:lnSpc>
                <a:spcPct val="100000"/>
              </a:lnSpc>
              <a:spcBef>
                <a:spcPts val="0"/>
              </a:spcBef>
              <a:buFont typeface="Arial,Sans-Serif"/>
              <a:buChar char="•"/>
            </a:pPr>
            <a:r>
              <a:rPr lang="en-US" sz="2800"/>
              <a:t>Detailed description – leave notes!</a:t>
            </a:r>
          </a:p>
        </p:txBody>
      </p:sp>
    </p:spTree>
    <p:extLst>
      <p:ext uri="{BB962C8B-B14F-4D97-AF65-F5344CB8AC3E}">
        <p14:creationId xmlns:p14="http://schemas.microsoft.com/office/powerpoint/2010/main" val="2802174029"/>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29B88-96B9-7588-1206-D1C3CD37CFC1}"/>
            </a:ext>
          </a:extLst>
        </p:cNvPr>
        <p:cNvGrpSpPr/>
        <p:nvPr/>
      </p:nvGrpSpPr>
      <p:grpSpPr>
        <a:xfrm>
          <a:off x="0" y="0"/>
          <a:ext cx="0" cy="0"/>
          <a:chOff x="0" y="0"/>
          <a:chExt cx="0" cy="0"/>
        </a:xfrm>
      </p:grpSpPr>
      <p:sp>
        <p:nvSpPr>
          <p:cNvPr id="11" name="Title 13">
            <a:extLst>
              <a:ext uri="{FF2B5EF4-FFF2-40B4-BE49-F238E27FC236}">
                <a16:creationId xmlns:a16="http://schemas.microsoft.com/office/drawing/2014/main" id="{296E36CC-710A-4F73-60E4-F6A42E318B71}"/>
              </a:ext>
            </a:extLst>
          </p:cNvPr>
          <p:cNvSpPr txBox="1">
            <a:spLocks/>
          </p:cNvSpPr>
          <p:nvPr/>
        </p:nvSpPr>
        <p:spPr>
          <a:xfrm>
            <a:off x="154205" y="216426"/>
            <a:ext cx="8216071" cy="683906"/>
          </a:xfrm>
          <a:prstGeom prst="rect">
            <a:avLst/>
          </a:prstGeom>
        </p:spPr>
        <p:txBody>
          <a:bodyPr vert="horz" lIns="91440" tIns="45720" rIns="91440" bIns="45720" rtlCol="0" anchor="t">
            <a:normAutofit fontScale="90000"/>
          </a:bodyPr>
          <a:lstStyle>
            <a:lvl1pPr algn="l" defTabSz="914400" rtl="0" eaLnBrk="1" latinLnBrk="0" hangingPunct="1">
              <a:lnSpc>
                <a:spcPct val="85000"/>
              </a:lnSpc>
              <a:spcBef>
                <a:spcPct val="0"/>
              </a:spcBef>
              <a:buNone/>
              <a:defRPr lang="en-US" sz="5000" b="0" kern="1200" spc="-100" baseline="0" dirty="0">
                <a:solidFill>
                  <a:schemeClr val="tx2"/>
                </a:solidFill>
                <a:latin typeface="+mj-lt"/>
                <a:ea typeface="+mj-ea"/>
                <a:cs typeface="+mj-cs"/>
              </a:defRPr>
            </a:lvl1pPr>
          </a:lstStyle>
          <a:p>
            <a:r>
              <a:rPr lang="en-US"/>
              <a:t>Import profiles – best practices</a:t>
            </a:r>
          </a:p>
        </p:txBody>
      </p:sp>
      <p:sp>
        <p:nvSpPr>
          <p:cNvPr id="16" name="Subtitle 2">
            <a:extLst>
              <a:ext uri="{FF2B5EF4-FFF2-40B4-BE49-F238E27FC236}">
                <a16:creationId xmlns:a16="http://schemas.microsoft.com/office/drawing/2014/main" id="{65C59C47-B3C4-7574-0BA2-343141A1961C}"/>
              </a:ext>
            </a:extLst>
          </p:cNvPr>
          <p:cNvSpPr>
            <a:spLocks noGrp="1"/>
          </p:cNvSpPr>
          <p:nvPr>
            <p:ph type="subTitle" idx="1"/>
          </p:nvPr>
        </p:nvSpPr>
        <p:spPr>
          <a:xfrm>
            <a:off x="2459194" y="3322984"/>
            <a:ext cx="7273611" cy="2387967"/>
          </a:xfrm>
          <a:prstGeom prst="roundRect">
            <a:avLst/>
          </a:prstGeom>
          <a:ln w="57150">
            <a:solidFill>
              <a:schemeClr val="accent3"/>
            </a:solidFill>
          </a:ln>
        </p:spPr>
        <p:txBody>
          <a:bodyPr>
            <a:noAutofit/>
          </a:bodyPr>
          <a:lstStyle/>
          <a:p>
            <a:pPr algn="l">
              <a:lnSpc>
                <a:spcPct val="100000"/>
              </a:lnSpc>
              <a:spcBef>
                <a:spcPts val="0"/>
              </a:spcBef>
            </a:pPr>
            <a:r>
              <a:rPr lang="en-US" sz="2800"/>
              <a:t>Physical source format:</a:t>
            </a:r>
          </a:p>
          <a:p>
            <a:pPr marL="457200" indent="-457200" algn="l">
              <a:lnSpc>
                <a:spcPct val="100000"/>
              </a:lnSpc>
              <a:spcBef>
                <a:spcPts val="0"/>
              </a:spcBef>
              <a:buFont typeface="Arial,Sans-Serif"/>
              <a:buChar char="•"/>
            </a:pPr>
            <a:r>
              <a:rPr lang="en-US" sz="2800"/>
              <a:t>Binary (.</a:t>
            </a:r>
            <a:r>
              <a:rPr lang="en-US" sz="2800" err="1"/>
              <a:t>mrc</a:t>
            </a:r>
            <a:r>
              <a:rPr lang="en-US" sz="2800"/>
              <a:t>) or XML (check your file)</a:t>
            </a:r>
          </a:p>
          <a:p>
            <a:pPr>
              <a:lnSpc>
                <a:spcPct val="100000"/>
              </a:lnSpc>
              <a:spcBef>
                <a:spcPts val="0"/>
              </a:spcBef>
            </a:pPr>
            <a:endParaRPr lang="en-US" sz="2800"/>
          </a:p>
          <a:p>
            <a:pPr>
              <a:lnSpc>
                <a:spcPct val="100000"/>
              </a:lnSpc>
              <a:spcBef>
                <a:spcPts val="0"/>
              </a:spcBef>
            </a:pPr>
            <a:r>
              <a:rPr lang="en-US" sz="2800"/>
              <a:t>Encoding format:</a:t>
            </a:r>
          </a:p>
          <a:p>
            <a:pPr marL="457200" indent="-457200">
              <a:lnSpc>
                <a:spcPct val="100000"/>
              </a:lnSpc>
              <a:spcBef>
                <a:spcPts val="0"/>
              </a:spcBef>
              <a:buFont typeface="Arial,Sans-Serif"/>
              <a:buChar char="•"/>
            </a:pPr>
            <a:r>
              <a:rPr lang="en-US" sz="2800"/>
              <a:t>UTF-8 or IS08859_1 (MARC-8)</a:t>
            </a:r>
          </a:p>
        </p:txBody>
      </p:sp>
      <p:grpSp>
        <p:nvGrpSpPr>
          <p:cNvPr id="19" name="Group 18" descr="Screenshot of import profile configuration for physical source format options.">
            <a:extLst>
              <a:ext uri="{FF2B5EF4-FFF2-40B4-BE49-F238E27FC236}">
                <a16:creationId xmlns:a16="http://schemas.microsoft.com/office/drawing/2014/main" id="{A9B3F6B6-38E1-01E0-490F-40004827D7DE}"/>
              </a:ext>
            </a:extLst>
          </p:cNvPr>
          <p:cNvGrpSpPr/>
          <p:nvPr/>
        </p:nvGrpSpPr>
        <p:grpSpPr>
          <a:xfrm>
            <a:off x="1197352" y="1144786"/>
            <a:ext cx="4496427" cy="1924319"/>
            <a:chOff x="1197352" y="1144786"/>
            <a:chExt cx="4496427" cy="1924319"/>
          </a:xfrm>
        </p:grpSpPr>
        <p:pic>
          <p:nvPicPr>
            <p:cNvPr id="6" name="Picture 5">
              <a:extLst>
                <a:ext uri="{FF2B5EF4-FFF2-40B4-BE49-F238E27FC236}">
                  <a16:creationId xmlns:a16="http://schemas.microsoft.com/office/drawing/2014/main" id="{FA54DB09-4AF5-5BAD-CE7F-70CA86BBA993}"/>
                </a:ext>
              </a:extLst>
            </p:cNvPr>
            <p:cNvPicPr>
              <a:picLocks noChangeAspect="1"/>
            </p:cNvPicPr>
            <p:nvPr/>
          </p:nvPicPr>
          <p:blipFill>
            <a:blip r:embed="rId3"/>
            <a:stretch>
              <a:fillRect/>
            </a:stretch>
          </p:blipFill>
          <p:spPr>
            <a:xfrm>
              <a:off x="1197352" y="1144786"/>
              <a:ext cx="4496427" cy="1924319"/>
            </a:xfrm>
            <a:prstGeom prst="rect">
              <a:avLst/>
            </a:prstGeom>
          </p:spPr>
        </p:pic>
        <p:sp>
          <p:nvSpPr>
            <p:cNvPr id="17" name="Rectangle 16">
              <a:extLst>
                <a:ext uri="{FF2B5EF4-FFF2-40B4-BE49-F238E27FC236}">
                  <a16:creationId xmlns:a16="http://schemas.microsoft.com/office/drawing/2014/main" id="{EE28567D-B0A2-3F72-7502-05A2AFB109D5}"/>
                </a:ext>
              </a:extLst>
            </p:cNvPr>
            <p:cNvSpPr/>
            <p:nvPr/>
          </p:nvSpPr>
          <p:spPr>
            <a:xfrm>
              <a:off x="1197352" y="1562100"/>
              <a:ext cx="1152148" cy="10922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descr="Screenshot of import profile configuration for encoding format options.">
            <a:extLst>
              <a:ext uri="{FF2B5EF4-FFF2-40B4-BE49-F238E27FC236}">
                <a16:creationId xmlns:a16="http://schemas.microsoft.com/office/drawing/2014/main" id="{31E0B0AD-A0E2-B05A-EC14-6052DF60FC7C}"/>
              </a:ext>
            </a:extLst>
          </p:cNvPr>
          <p:cNvGrpSpPr/>
          <p:nvPr/>
        </p:nvGrpSpPr>
        <p:grpSpPr>
          <a:xfrm>
            <a:off x="6060900" y="1140022"/>
            <a:ext cx="4458322" cy="1933845"/>
            <a:chOff x="6060900" y="1140022"/>
            <a:chExt cx="4458322" cy="1933845"/>
          </a:xfrm>
        </p:grpSpPr>
        <p:pic>
          <p:nvPicPr>
            <p:cNvPr id="8" name="Picture 7">
              <a:extLst>
                <a:ext uri="{FF2B5EF4-FFF2-40B4-BE49-F238E27FC236}">
                  <a16:creationId xmlns:a16="http://schemas.microsoft.com/office/drawing/2014/main" id="{C7CC83B1-FE8B-6AAD-E37F-A5C8B4A1386B}"/>
                </a:ext>
              </a:extLst>
            </p:cNvPr>
            <p:cNvPicPr>
              <a:picLocks noChangeAspect="1"/>
            </p:cNvPicPr>
            <p:nvPr/>
          </p:nvPicPr>
          <p:blipFill>
            <a:blip r:embed="rId4"/>
            <a:stretch>
              <a:fillRect/>
            </a:stretch>
          </p:blipFill>
          <p:spPr>
            <a:xfrm>
              <a:off x="6060900" y="1140022"/>
              <a:ext cx="4458322" cy="1933845"/>
            </a:xfrm>
            <a:prstGeom prst="rect">
              <a:avLst/>
            </a:prstGeom>
          </p:spPr>
        </p:pic>
        <p:sp>
          <p:nvSpPr>
            <p:cNvPr id="18" name="Rectangle 17">
              <a:extLst>
                <a:ext uri="{FF2B5EF4-FFF2-40B4-BE49-F238E27FC236}">
                  <a16:creationId xmlns:a16="http://schemas.microsoft.com/office/drawing/2014/main" id="{C305C63D-CE15-7404-5BFC-E117EE169C59}"/>
                </a:ext>
              </a:extLst>
            </p:cNvPr>
            <p:cNvSpPr/>
            <p:nvPr/>
          </p:nvSpPr>
          <p:spPr>
            <a:xfrm>
              <a:off x="6060900" y="1557745"/>
              <a:ext cx="1152148" cy="10922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26211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C5236-EE34-025A-A55C-33A33E89215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91F5323-CF80-B211-07C7-26110ED064B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949413" y="0"/>
            <a:ext cx="2451620" cy="6858000"/>
          </a:xfrm>
          <a:prstGeom prst="rect">
            <a:avLst/>
          </a:prstGeom>
        </p:spPr>
      </p:pic>
      <p:sp>
        <p:nvSpPr>
          <p:cNvPr id="11" name="Title 13">
            <a:extLst>
              <a:ext uri="{FF2B5EF4-FFF2-40B4-BE49-F238E27FC236}">
                <a16:creationId xmlns:a16="http://schemas.microsoft.com/office/drawing/2014/main" id="{115F4A8B-B126-1800-C6D8-71C952919847}"/>
              </a:ext>
            </a:extLst>
          </p:cNvPr>
          <p:cNvSpPr txBox="1">
            <a:spLocks/>
          </p:cNvSpPr>
          <p:nvPr/>
        </p:nvSpPr>
        <p:spPr>
          <a:xfrm>
            <a:off x="154205" y="216426"/>
            <a:ext cx="8216071" cy="683906"/>
          </a:xfrm>
          <a:prstGeom prst="rect">
            <a:avLst/>
          </a:prstGeom>
        </p:spPr>
        <p:txBody>
          <a:bodyPr vert="horz" lIns="91440" tIns="45720" rIns="91440" bIns="45720" rtlCol="0" anchor="t">
            <a:normAutofit fontScale="90000"/>
          </a:bodyPr>
          <a:lstStyle>
            <a:lvl1pPr algn="l" defTabSz="914400" rtl="0" eaLnBrk="1" latinLnBrk="0" hangingPunct="1">
              <a:lnSpc>
                <a:spcPct val="85000"/>
              </a:lnSpc>
              <a:spcBef>
                <a:spcPct val="0"/>
              </a:spcBef>
              <a:buNone/>
              <a:defRPr lang="en-US" sz="5000" b="0" kern="1200" spc="-100" baseline="0" dirty="0">
                <a:solidFill>
                  <a:schemeClr val="tx2"/>
                </a:solidFill>
                <a:latin typeface="+mj-lt"/>
                <a:ea typeface="+mj-ea"/>
                <a:cs typeface="+mj-cs"/>
              </a:defRPr>
            </a:lvl1pPr>
          </a:lstStyle>
          <a:p>
            <a:r>
              <a:rPr lang="en-US"/>
              <a:t>Import profiles – best practices</a:t>
            </a:r>
          </a:p>
        </p:txBody>
      </p:sp>
      <p:sp>
        <p:nvSpPr>
          <p:cNvPr id="16" name="Subtitle 2">
            <a:extLst>
              <a:ext uri="{FF2B5EF4-FFF2-40B4-BE49-F238E27FC236}">
                <a16:creationId xmlns:a16="http://schemas.microsoft.com/office/drawing/2014/main" id="{C8929C22-CA54-5861-F61F-1A8869C67642}"/>
              </a:ext>
            </a:extLst>
          </p:cNvPr>
          <p:cNvSpPr>
            <a:spLocks noGrp="1"/>
          </p:cNvSpPr>
          <p:nvPr>
            <p:ph type="subTitle" idx="1"/>
          </p:nvPr>
        </p:nvSpPr>
        <p:spPr>
          <a:xfrm>
            <a:off x="2433795" y="1125884"/>
            <a:ext cx="6354606" cy="575916"/>
          </a:xfrm>
        </p:spPr>
        <p:txBody>
          <a:bodyPr>
            <a:noAutofit/>
          </a:bodyPr>
          <a:lstStyle/>
          <a:p>
            <a:pPr>
              <a:lnSpc>
                <a:spcPct val="100000"/>
              </a:lnSpc>
              <a:spcBef>
                <a:spcPts val="0"/>
              </a:spcBef>
            </a:pPr>
            <a:r>
              <a:rPr lang="en-US" sz="2800"/>
              <a:t>Encoding format (character set)</a:t>
            </a:r>
          </a:p>
        </p:txBody>
      </p:sp>
      <p:pic>
        <p:nvPicPr>
          <p:cNvPr id="6" name="Picture 5" descr="Screenshot of MARC record fields showing a broken copyright symbol.">
            <a:extLst>
              <a:ext uri="{FF2B5EF4-FFF2-40B4-BE49-F238E27FC236}">
                <a16:creationId xmlns:a16="http://schemas.microsoft.com/office/drawing/2014/main" id="{99800D62-32A3-9429-CD78-C65F06CE8904}"/>
              </a:ext>
            </a:extLst>
          </p:cNvPr>
          <p:cNvPicPr>
            <a:picLocks noChangeAspect="1"/>
          </p:cNvPicPr>
          <p:nvPr/>
        </p:nvPicPr>
        <p:blipFill>
          <a:blip r:embed="rId4"/>
          <a:stretch>
            <a:fillRect/>
          </a:stretch>
        </p:blipFill>
        <p:spPr>
          <a:xfrm>
            <a:off x="1952046" y="2800262"/>
            <a:ext cx="8287907" cy="1257475"/>
          </a:xfrm>
          <a:prstGeom prst="rect">
            <a:avLst/>
          </a:prstGeom>
        </p:spPr>
      </p:pic>
    </p:spTree>
    <p:extLst>
      <p:ext uri="{BB962C8B-B14F-4D97-AF65-F5344CB8AC3E}">
        <p14:creationId xmlns:p14="http://schemas.microsoft.com/office/powerpoint/2010/main" val="4110350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335B6-F683-713E-DE14-CB9145C45533}"/>
            </a:ext>
          </a:extLst>
        </p:cNvPr>
        <p:cNvGrpSpPr/>
        <p:nvPr/>
      </p:nvGrpSpPr>
      <p:grpSpPr>
        <a:xfrm>
          <a:off x="0" y="0"/>
          <a:ext cx="0" cy="0"/>
          <a:chOff x="0" y="0"/>
          <a:chExt cx="0" cy="0"/>
        </a:xfrm>
      </p:grpSpPr>
      <p:sp>
        <p:nvSpPr>
          <p:cNvPr id="11" name="Title 13">
            <a:extLst>
              <a:ext uri="{FF2B5EF4-FFF2-40B4-BE49-F238E27FC236}">
                <a16:creationId xmlns:a16="http://schemas.microsoft.com/office/drawing/2014/main" id="{A1C06E47-795F-049D-4D04-1D6F889049C4}"/>
              </a:ext>
            </a:extLst>
          </p:cNvPr>
          <p:cNvSpPr txBox="1">
            <a:spLocks/>
          </p:cNvSpPr>
          <p:nvPr/>
        </p:nvSpPr>
        <p:spPr>
          <a:xfrm>
            <a:off x="154205" y="216426"/>
            <a:ext cx="8216071" cy="683906"/>
          </a:xfrm>
          <a:prstGeom prst="rect">
            <a:avLst/>
          </a:prstGeom>
        </p:spPr>
        <p:txBody>
          <a:bodyPr vert="horz" lIns="91440" tIns="45720" rIns="91440" bIns="45720" rtlCol="0" anchor="t">
            <a:normAutofit fontScale="90000"/>
          </a:bodyPr>
          <a:lstStyle>
            <a:lvl1pPr algn="l" defTabSz="914400" rtl="0" eaLnBrk="1" latinLnBrk="0" hangingPunct="1">
              <a:lnSpc>
                <a:spcPct val="85000"/>
              </a:lnSpc>
              <a:spcBef>
                <a:spcPct val="0"/>
              </a:spcBef>
              <a:buNone/>
              <a:defRPr lang="en-US" sz="5000" b="0" kern="1200" spc="-100" baseline="0" dirty="0">
                <a:solidFill>
                  <a:schemeClr val="tx2"/>
                </a:solidFill>
                <a:latin typeface="+mj-lt"/>
                <a:ea typeface="+mj-ea"/>
                <a:cs typeface="+mj-cs"/>
              </a:defRPr>
            </a:lvl1pPr>
          </a:lstStyle>
          <a:p>
            <a:r>
              <a:rPr lang="en-US"/>
              <a:t>Import profiles – best practices</a:t>
            </a:r>
          </a:p>
        </p:txBody>
      </p:sp>
      <p:sp>
        <p:nvSpPr>
          <p:cNvPr id="16" name="Subtitle 2">
            <a:extLst>
              <a:ext uri="{FF2B5EF4-FFF2-40B4-BE49-F238E27FC236}">
                <a16:creationId xmlns:a16="http://schemas.microsoft.com/office/drawing/2014/main" id="{D3CDA63C-F03D-7B76-AFE6-B0F9A4B63482}"/>
              </a:ext>
            </a:extLst>
          </p:cNvPr>
          <p:cNvSpPr>
            <a:spLocks noGrp="1"/>
          </p:cNvSpPr>
          <p:nvPr>
            <p:ph type="subTitle" idx="1"/>
          </p:nvPr>
        </p:nvSpPr>
        <p:spPr>
          <a:xfrm>
            <a:off x="2433795" y="1125884"/>
            <a:ext cx="6354606" cy="575916"/>
          </a:xfrm>
        </p:spPr>
        <p:txBody>
          <a:bodyPr>
            <a:noAutofit/>
          </a:bodyPr>
          <a:lstStyle/>
          <a:p>
            <a:pPr>
              <a:lnSpc>
                <a:spcPct val="100000"/>
              </a:lnSpc>
              <a:spcBef>
                <a:spcPts val="0"/>
              </a:spcBef>
            </a:pPr>
            <a:r>
              <a:rPr lang="en-US" sz="2800"/>
              <a:t>Encoding format (character set)</a:t>
            </a:r>
          </a:p>
        </p:txBody>
      </p:sp>
      <p:pic>
        <p:nvPicPr>
          <p:cNvPr id="5" name="Picture 4" descr="Screenshot of MARC record fields showing several occurrences of broken diacritical markings.">
            <a:extLst>
              <a:ext uri="{FF2B5EF4-FFF2-40B4-BE49-F238E27FC236}">
                <a16:creationId xmlns:a16="http://schemas.microsoft.com/office/drawing/2014/main" id="{3EC33806-6F85-8A62-6965-2E5E5B24349A}"/>
              </a:ext>
            </a:extLst>
          </p:cNvPr>
          <p:cNvPicPr>
            <a:picLocks noChangeAspect="1"/>
          </p:cNvPicPr>
          <p:nvPr/>
        </p:nvPicPr>
        <p:blipFill>
          <a:blip r:embed="rId3"/>
          <a:stretch>
            <a:fillRect/>
          </a:stretch>
        </p:blipFill>
        <p:spPr>
          <a:xfrm>
            <a:off x="989887" y="1814287"/>
            <a:ext cx="10212225" cy="3229426"/>
          </a:xfrm>
          <a:prstGeom prst="rect">
            <a:avLst/>
          </a:prstGeom>
        </p:spPr>
      </p:pic>
    </p:spTree>
    <p:extLst>
      <p:ext uri="{BB962C8B-B14F-4D97-AF65-F5344CB8AC3E}">
        <p14:creationId xmlns:p14="http://schemas.microsoft.com/office/powerpoint/2010/main" val="1936252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0091E-1633-6EF7-207B-17B59CD55F2A}"/>
            </a:ext>
          </a:extLst>
        </p:cNvPr>
        <p:cNvGrpSpPr/>
        <p:nvPr/>
      </p:nvGrpSpPr>
      <p:grpSpPr>
        <a:xfrm>
          <a:off x="0" y="0"/>
          <a:ext cx="0" cy="0"/>
          <a:chOff x="0" y="0"/>
          <a:chExt cx="0" cy="0"/>
        </a:xfrm>
      </p:grpSpPr>
      <p:sp>
        <p:nvSpPr>
          <p:cNvPr id="11" name="Title 13">
            <a:extLst>
              <a:ext uri="{FF2B5EF4-FFF2-40B4-BE49-F238E27FC236}">
                <a16:creationId xmlns:a16="http://schemas.microsoft.com/office/drawing/2014/main" id="{A1DA57CB-490D-1BED-2535-6921F27A65AC}"/>
              </a:ext>
            </a:extLst>
          </p:cNvPr>
          <p:cNvSpPr txBox="1">
            <a:spLocks/>
          </p:cNvSpPr>
          <p:nvPr/>
        </p:nvSpPr>
        <p:spPr>
          <a:xfrm>
            <a:off x="154205" y="216426"/>
            <a:ext cx="8216071" cy="683906"/>
          </a:xfrm>
          <a:prstGeom prst="rect">
            <a:avLst/>
          </a:prstGeom>
        </p:spPr>
        <p:txBody>
          <a:bodyPr vert="horz" lIns="91440" tIns="45720" rIns="91440" bIns="45720" rtlCol="0" anchor="t">
            <a:normAutofit fontScale="90000"/>
          </a:bodyPr>
          <a:lstStyle>
            <a:lvl1pPr algn="l" defTabSz="914400" rtl="0" eaLnBrk="1" latinLnBrk="0" hangingPunct="1">
              <a:lnSpc>
                <a:spcPct val="85000"/>
              </a:lnSpc>
              <a:spcBef>
                <a:spcPct val="0"/>
              </a:spcBef>
              <a:buNone/>
              <a:defRPr lang="en-US" sz="5000" b="0" kern="1200" spc="-100" baseline="0" dirty="0">
                <a:solidFill>
                  <a:schemeClr val="tx2"/>
                </a:solidFill>
                <a:latin typeface="+mj-lt"/>
                <a:ea typeface="+mj-ea"/>
                <a:cs typeface="+mj-cs"/>
              </a:defRPr>
            </a:lvl1pPr>
          </a:lstStyle>
          <a:p>
            <a:r>
              <a:rPr lang="en-US"/>
              <a:t>Import profiles – best practices</a:t>
            </a:r>
          </a:p>
        </p:txBody>
      </p:sp>
      <p:sp>
        <p:nvSpPr>
          <p:cNvPr id="16" name="Subtitle 2">
            <a:extLst>
              <a:ext uri="{FF2B5EF4-FFF2-40B4-BE49-F238E27FC236}">
                <a16:creationId xmlns:a16="http://schemas.microsoft.com/office/drawing/2014/main" id="{59730E79-8944-9DA0-E0FA-9E1CEF1B744D}"/>
              </a:ext>
            </a:extLst>
          </p:cNvPr>
          <p:cNvSpPr>
            <a:spLocks noGrp="1"/>
          </p:cNvSpPr>
          <p:nvPr>
            <p:ph type="subTitle" idx="1"/>
          </p:nvPr>
        </p:nvSpPr>
        <p:spPr>
          <a:xfrm>
            <a:off x="2433795" y="1125884"/>
            <a:ext cx="6354606" cy="575916"/>
          </a:xfrm>
        </p:spPr>
        <p:txBody>
          <a:bodyPr>
            <a:noAutofit/>
          </a:bodyPr>
          <a:lstStyle/>
          <a:p>
            <a:pPr>
              <a:lnSpc>
                <a:spcPct val="100000"/>
              </a:lnSpc>
              <a:spcBef>
                <a:spcPts val="0"/>
              </a:spcBef>
            </a:pPr>
            <a:r>
              <a:rPr lang="en-US" sz="2800"/>
              <a:t>Encoding format (character set)</a:t>
            </a:r>
          </a:p>
        </p:txBody>
      </p:sp>
      <p:pic>
        <p:nvPicPr>
          <p:cNvPr id="3" name="Picture 2" descr="Screenshot of MARC record fields showing several occurrences of broken diacritical markings and mis-translated Cyrillic characters.">
            <a:extLst>
              <a:ext uri="{FF2B5EF4-FFF2-40B4-BE49-F238E27FC236}">
                <a16:creationId xmlns:a16="http://schemas.microsoft.com/office/drawing/2014/main" id="{D7A6D9C8-5E65-290C-AE4B-8C8148A7D0A7}"/>
              </a:ext>
            </a:extLst>
          </p:cNvPr>
          <p:cNvPicPr>
            <a:picLocks noChangeAspect="1"/>
          </p:cNvPicPr>
          <p:nvPr/>
        </p:nvPicPr>
        <p:blipFill>
          <a:blip r:embed="rId3"/>
          <a:stretch>
            <a:fillRect/>
          </a:stretch>
        </p:blipFill>
        <p:spPr>
          <a:xfrm>
            <a:off x="885098" y="1966708"/>
            <a:ext cx="10421804" cy="2924583"/>
          </a:xfrm>
          <a:prstGeom prst="rect">
            <a:avLst/>
          </a:prstGeom>
        </p:spPr>
      </p:pic>
    </p:spTree>
    <p:extLst>
      <p:ext uri="{BB962C8B-B14F-4D97-AF65-F5344CB8AC3E}">
        <p14:creationId xmlns:p14="http://schemas.microsoft.com/office/powerpoint/2010/main" val="966439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9EC4A-D302-0B1B-0472-CEF89FDDAE73}"/>
            </a:ext>
          </a:extLst>
        </p:cNvPr>
        <p:cNvGrpSpPr/>
        <p:nvPr/>
      </p:nvGrpSpPr>
      <p:grpSpPr>
        <a:xfrm>
          <a:off x="0" y="0"/>
          <a:ext cx="0" cy="0"/>
          <a:chOff x="0" y="0"/>
          <a:chExt cx="0" cy="0"/>
        </a:xfrm>
      </p:grpSpPr>
      <p:sp>
        <p:nvSpPr>
          <p:cNvPr id="11" name="Title 13">
            <a:extLst>
              <a:ext uri="{FF2B5EF4-FFF2-40B4-BE49-F238E27FC236}">
                <a16:creationId xmlns:a16="http://schemas.microsoft.com/office/drawing/2014/main" id="{139419B0-E2E0-D8AF-49DA-E79B37F2D8CB}"/>
              </a:ext>
            </a:extLst>
          </p:cNvPr>
          <p:cNvSpPr txBox="1">
            <a:spLocks/>
          </p:cNvSpPr>
          <p:nvPr/>
        </p:nvSpPr>
        <p:spPr>
          <a:xfrm>
            <a:off x="154205" y="216426"/>
            <a:ext cx="8216071" cy="683906"/>
          </a:xfrm>
          <a:prstGeom prst="rect">
            <a:avLst/>
          </a:prstGeom>
        </p:spPr>
        <p:txBody>
          <a:bodyPr vert="horz" lIns="91440" tIns="45720" rIns="91440" bIns="45720" rtlCol="0" anchor="t">
            <a:normAutofit fontScale="90000"/>
          </a:bodyPr>
          <a:lstStyle>
            <a:lvl1pPr algn="l" defTabSz="914400" rtl="0" eaLnBrk="1" latinLnBrk="0" hangingPunct="1">
              <a:lnSpc>
                <a:spcPct val="85000"/>
              </a:lnSpc>
              <a:spcBef>
                <a:spcPct val="0"/>
              </a:spcBef>
              <a:buNone/>
              <a:defRPr lang="en-US" sz="5000" b="0" kern="1200" spc="-100" baseline="0" dirty="0">
                <a:solidFill>
                  <a:schemeClr val="tx2"/>
                </a:solidFill>
                <a:latin typeface="+mj-lt"/>
                <a:ea typeface="+mj-ea"/>
                <a:cs typeface="+mj-cs"/>
              </a:defRPr>
            </a:lvl1pPr>
          </a:lstStyle>
          <a:p>
            <a:r>
              <a:rPr lang="en-US"/>
              <a:t>Import profiles – best practices</a:t>
            </a:r>
          </a:p>
        </p:txBody>
      </p:sp>
      <p:sp>
        <p:nvSpPr>
          <p:cNvPr id="16" name="Subtitle 2">
            <a:extLst>
              <a:ext uri="{FF2B5EF4-FFF2-40B4-BE49-F238E27FC236}">
                <a16:creationId xmlns:a16="http://schemas.microsoft.com/office/drawing/2014/main" id="{C35E26EF-1382-F496-D0B0-0405DD040102}"/>
              </a:ext>
            </a:extLst>
          </p:cNvPr>
          <p:cNvSpPr>
            <a:spLocks noGrp="1"/>
          </p:cNvSpPr>
          <p:nvPr>
            <p:ph type="subTitle" idx="1"/>
          </p:nvPr>
        </p:nvSpPr>
        <p:spPr>
          <a:xfrm>
            <a:off x="820530" y="1052688"/>
            <a:ext cx="10550938" cy="5006255"/>
          </a:xfrm>
          <a:prstGeom prst="roundRect">
            <a:avLst/>
          </a:prstGeom>
          <a:ln w="57150">
            <a:solidFill>
              <a:schemeClr val="accent3"/>
            </a:solidFill>
          </a:ln>
        </p:spPr>
        <p:txBody>
          <a:bodyPr>
            <a:noAutofit/>
          </a:bodyPr>
          <a:lstStyle/>
          <a:p>
            <a:pPr>
              <a:lnSpc>
                <a:spcPct val="100000"/>
              </a:lnSpc>
              <a:spcBef>
                <a:spcPts val="0"/>
              </a:spcBef>
            </a:pPr>
            <a:endParaRPr lang="en-US" sz="2800"/>
          </a:p>
          <a:p>
            <a:pPr>
              <a:lnSpc>
                <a:spcPct val="100000"/>
              </a:lnSpc>
              <a:spcBef>
                <a:spcPts val="0"/>
              </a:spcBef>
            </a:pPr>
            <a:r>
              <a:rPr lang="en-US" sz="3200" b="1"/>
              <a:t>Encoding format: how to tell</a:t>
            </a:r>
          </a:p>
          <a:p>
            <a:pPr>
              <a:lnSpc>
                <a:spcPct val="100000"/>
              </a:lnSpc>
              <a:spcBef>
                <a:spcPts val="0"/>
              </a:spcBef>
            </a:pPr>
            <a:endParaRPr lang="en-US" sz="2800"/>
          </a:p>
          <a:p>
            <a:pPr>
              <a:lnSpc>
                <a:spcPct val="100000"/>
              </a:lnSpc>
              <a:spcBef>
                <a:spcPts val="0"/>
              </a:spcBef>
            </a:pPr>
            <a:r>
              <a:rPr lang="en-US" sz="2800"/>
              <a:t>Method 1: ask the supplier</a:t>
            </a:r>
          </a:p>
          <a:p>
            <a:pPr>
              <a:lnSpc>
                <a:spcPct val="100000"/>
              </a:lnSpc>
              <a:spcBef>
                <a:spcPts val="0"/>
              </a:spcBef>
            </a:pPr>
            <a:r>
              <a:rPr lang="en-US" sz="2800"/>
              <a:t>Method 2: open in </a:t>
            </a:r>
            <a:r>
              <a:rPr lang="en-US" sz="2800" err="1"/>
              <a:t>MarcEdit</a:t>
            </a:r>
            <a:r>
              <a:rPr lang="en-US" sz="2800"/>
              <a:t> and check the LDR position 09</a:t>
            </a:r>
          </a:p>
          <a:p>
            <a:pPr>
              <a:lnSpc>
                <a:spcPct val="100000"/>
              </a:lnSpc>
              <a:spcBef>
                <a:spcPts val="0"/>
              </a:spcBef>
            </a:pPr>
            <a:endParaRPr lang="en-US" sz="2800"/>
          </a:p>
          <a:p>
            <a:pPr>
              <a:lnSpc>
                <a:spcPct val="100000"/>
              </a:lnSpc>
              <a:spcBef>
                <a:spcPts val="0"/>
              </a:spcBef>
            </a:pPr>
            <a:r>
              <a:rPr lang="pl-PL" sz="2800"/>
              <a:t>MARC-8</a:t>
            </a:r>
            <a:r>
              <a:rPr lang="en-US" sz="2800"/>
              <a:t> (empty pos 09)</a:t>
            </a:r>
            <a:endParaRPr lang="pl-PL" sz="2800"/>
          </a:p>
          <a:p>
            <a:pPr>
              <a:lnSpc>
                <a:spcPct val="100000"/>
              </a:lnSpc>
              <a:spcBef>
                <a:spcPts val="0"/>
              </a:spcBef>
            </a:pPr>
            <a:r>
              <a:rPr lang="pl-PL" sz="2800"/>
              <a:t>=LDR  02028nam  2200469 i 4500</a:t>
            </a:r>
          </a:p>
          <a:p>
            <a:pPr>
              <a:lnSpc>
                <a:spcPct val="100000"/>
              </a:lnSpc>
              <a:spcBef>
                <a:spcPts val="0"/>
              </a:spcBef>
            </a:pPr>
            <a:endParaRPr lang="en-US" sz="2800"/>
          </a:p>
          <a:p>
            <a:pPr>
              <a:lnSpc>
                <a:spcPct val="100000"/>
              </a:lnSpc>
              <a:spcBef>
                <a:spcPts val="0"/>
              </a:spcBef>
            </a:pPr>
            <a:r>
              <a:rPr lang="pl-PL" sz="2800"/>
              <a:t>UTF-8</a:t>
            </a:r>
            <a:r>
              <a:rPr lang="en-US" sz="2800"/>
              <a:t> (pos 09 = a)</a:t>
            </a:r>
            <a:endParaRPr lang="pl-PL" sz="2800"/>
          </a:p>
          <a:p>
            <a:pPr>
              <a:lnSpc>
                <a:spcPct val="100000"/>
              </a:lnSpc>
              <a:spcBef>
                <a:spcPts val="0"/>
              </a:spcBef>
            </a:pPr>
            <a:r>
              <a:rPr lang="pl-PL" sz="2800"/>
              <a:t>=LDR  02028nam a2200469 i 4500</a:t>
            </a:r>
            <a:endParaRPr lang="en-US" sz="2800"/>
          </a:p>
        </p:txBody>
      </p:sp>
    </p:spTree>
    <p:extLst>
      <p:ext uri="{BB962C8B-B14F-4D97-AF65-F5344CB8AC3E}">
        <p14:creationId xmlns:p14="http://schemas.microsoft.com/office/powerpoint/2010/main" val="1391202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CCD21-FA4A-19CB-B172-CE9D3FD5B3D1}"/>
            </a:ext>
          </a:extLst>
        </p:cNvPr>
        <p:cNvGrpSpPr/>
        <p:nvPr/>
      </p:nvGrpSpPr>
      <p:grpSpPr>
        <a:xfrm>
          <a:off x="0" y="0"/>
          <a:ext cx="0" cy="0"/>
          <a:chOff x="0" y="0"/>
          <a:chExt cx="0" cy="0"/>
        </a:xfrm>
      </p:grpSpPr>
      <p:sp>
        <p:nvSpPr>
          <p:cNvPr id="11" name="Title 13">
            <a:extLst>
              <a:ext uri="{FF2B5EF4-FFF2-40B4-BE49-F238E27FC236}">
                <a16:creationId xmlns:a16="http://schemas.microsoft.com/office/drawing/2014/main" id="{FC42A5AA-3900-997F-7BCD-0C80F48A872F}"/>
              </a:ext>
            </a:extLst>
          </p:cNvPr>
          <p:cNvSpPr txBox="1">
            <a:spLocks/>
          </p:cNvSpPr>
          <p:nvPr/>
        </p:nvSpPr>
        <p:spPr>
          <a:xfrm>
            <a:off x="154205" y="216426"/>
            <a:ext cx="8216071" cy="683906"/>
          </a:xfrm>
          <a:prstGeom prst="rect">
            <a:avLst/>
          </a:prstGeom>
        </p:spPr>
        <p:txBody>
          <a:bodyPr vert="horz" lIns="91440" tIns="45720" rIns="91440" bIns="45720" rtlCol="0" anchor="t">
            <a:normAutofit fontScale="90000"/>
          </a:bodyPr>
          <a:lstStyle>
            <a:lvl1pPr algn="l" defTabSz="914400" rtl="0" eaLnBrk="1" latinLnBrk="0" hangingPunct="1">
              <a:lnSpc>
                <a:spcPct val="85000"/>
              </a:lnSpc>
              <a:spcBef>
                <a:spcPct val="0"/>
              </a:spcBef>
              <a:buNone/>
              <a:defRPr lang="en-US" sz="5000" b="0" kern="1200" spc="-100" baseline="0" dirty="0">
                <a:solidFill>
                  <a:schemeClr val="tx2"/>
                </a:solidFill>
                <a:latin typeface="+mj-lt"/>
                <a:ea typeface="+mj-ea"/>
                <a:cs typeface="+mj-cs"/>
              </a:defRPr>
            </a:lvl1pPr>
          </a:lstStyle>
          <a:p>
            <a:r>
              <a:rPr lang="en-US"/>
              <a:t>Import profiles – best practices</a:t>
            </a:r>
          </a:p>
        </p:txBody>
      </p:sp>
      <p:pic>
        <p:nvPicPr>
          <p:cNvPr id="3" name="Picture 2" descr="Screenshot of OCLC Connexion client configuration for record characteristics.">
            <a:extLst>
              <a:ext uri="{FF2B5EF4-FFF2-40B4-BE49-F238E27FC236}">
                <a16:creationId xmlns:a16="http://schemas.microsoft.com/office/drawing/2014/main" id="{822118B7-A154-DD94-2D43-AD60C101E5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0011" y="890080"/>
            <a:ext cx="5722449" cy="4507996"/>
          </a:xfrm>
          <a:prstGeom prst="rect">
            <a:avLst/>
          </a:prstGeom>
        </p:spPr>
      </p:pic>
      <p:sp>
        <p:nvSpPr>
          <p:cNvPr id="4" name="Title 13">
            <a:extLst>
              <a:ext uri="{FF2B5EF4-FFF2-40B4-BE49-F238E27FC236}">
                <a16:creationId xmlns:a16="http://schemas.microsoft.com/office/drawing/2014/main" id="{A745BFE7-31C6-D787-F735-F91B94AAB055}"/>
              </a:ext>
            </a:extLst>
          </p:cNvPr>
          <p:cNvSpPr txBox="1">
            <a:spLocks/>
          </p:cNvSpPr>
          <p:nvPr/>
        </p:nvSpPr>
        <p:spPr>
          <a:xfrm>
            <a:off x="154205" y="1034546"/>
            <a:ext cx="3154047" cy="1075247"/>
          </a:xfrm>
          <a:prstGeom prst="rect">
            <a:avLst/>
          </a:prstGeom>
        </p:spPr>
        <p:txBody>
          <a:bodyPr vert="horz" lIns="91440" tIns="45720" rIns="91440" bIns="45720" rtlCol="0" anchor="t">
            <a:normAutofit fontScale="97500"/>
          </a:bodyPr>
          <a:lstStyle>
            <a:lvl1pPr algn="l" defTabSz="914400" rtl="0" eaLnBrk="1" latinLnBrk="0" hangingPunct="1">
              <a:lnSpc>
                <a:spcPct val="85000"/>
              </a:lnSpc>
              <a:spcBef>
                <a:spcPct val="0"/>
              </a:spcBef>
              <a:buNone/>
              <a:defRPr lang="en-US" sz="5000" b="0" kern="1200" spc="-100" baseline="0" dirty="0">
                <a:solidFill>
                  <a:schemeClr val="tx2"/>
                </a:solidFill>
                <a:latin typeface="+mj-lt"/>
                <a:ea typeface="+mj-ea"/>
                <a:cs typeface="+mj-cs"/>
              </a:defRPr>
            </a:lvl1pPr>
          </a:lstStyle>
          <a:p>
            <a:r>
              <a:rPr lang="en-US" sz="2800" err="1"/>
              <a:t>Connexion</a:t>
            </a:r>
            <a:r>
              <a:rPr lang="en-US" sz="2800"/>
              <a:t> and</a:t>
            </a:r>
          </a:p>
          <a:p>
            <a:r>
              <a:rPr lang="en-US" sz="2800" err="1"/>
              <a:t>WorldShare</a:t>
            </a:r>
            <a:endParaRPr lang="en-US" sz="2800"/>
          </a:p>
        </p:txBody>
      </p:sp>
      <p:pic>
        <p:nvPicPr>
          <p:cNvPr id="5" name="Picture 4">
            <a:extLst>
              <a:ext uri="{FF2B5EF4-FFF2-40B4-BE49-F238E27FC236}">
                <a16:creationId xmlns:a16="http://schemas.microsoft.com/office/drawing/2014/main" id="{71E86AA0-A419-9FE6-A119-0AB03EE685B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949413" y="0"/>
            <a:ext cx="2451620" cy="6858000"/>
          </a:xfrm>
          <a:prstGeom prst="rect">
            <a:avLst/>
          </a:prstGeom>
        </p:spPr>
      </p:pic>
      <p:pic>
        <p:nvPicPr>
          <p:cNvPr id="6" name="Picture 5" descr="Screenshot of institution settings in WorldShare Collection Manager.">
            <a:extLst>
              <a:ext uri="{FF2B5EF4-FFF2-40B4-BE49-F238E27FC236}">
                <a16:creationId xmlns:a16="http://schemas.microsoft.com/office/drawing/2014/main" id="{9FE51FCD-4E8F-AC97-700E-653E2BA42D39}"/>
              </a:ext>
            </a:extLst>
          </p:cNvPr>
          <p:cNvPicPr>
            <a:picLocks noChangeAspect="1"/>
          </p:cNvPicPr>
          <p:nvPr/>
        </p:nvPicPr>
        <p:blipFill>
          <a:blip r:embed="rId5"/>
          <a:stretch>
            <a:fillRect/>
          </a:stretch>
        </p:blipFill>
        <p:spPr>
          <a:xfrm>
            <a:off x="532402" y="4420787"/>
            <a:ext cx="8106906" cy="15908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20463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86E41-A11E-283C-4B02-A281B712A29D}"/>
            </a:ext>
          </a:extLst>
        </p:cNvPr>
        <p:cNvGrpSpPr/>
        <p:nvPr/>
      </p:nvGrpSpPr>
      <p:grpSpPr>
        <a:xfrm>
          <a:off x="0" y="0"/>
          <a:ext cx="0" cy="0"/>
          <a:chOff x="0" y="0"/>
          <a:chExt cx="0" cy="0"/>
        </a:xfrm>
      </p:grpSpPr>
      <p:sp>
        <p:nvSpPr>
          <p:cNvPr id="11" name="Title 13">
            <a:extLst>
              <a:ext uri="{FF2B5EF4-FFF2-40B4-BE49-F238E27FC236}">
                <a16:creationId xmlns:a16="http://schemas.microsoft.com/office/drawing/2014/main" id="{AB95CE6C-C9A9-123C-3A28-B857638F3FD3}"/>
              </a:ext>
            </a:extLst>
          </p:cNvPr>
          <p:cNvSpPr txBox="1">
            <a:spLocks/>
          </p:cNvSpPr>
          <p:nvPr/>
        </p:nvSpPr>
        <p:spPr>
          <a:xfrm>
            <a:off x="154205" y="216426"/>
            <a:ext cx="8216071" cy="683906"/>
          </a:xfrm>
          <a:prstGeom prst="rect">
            <a:avLst/>
          </a:prstGeom>
        </p:spPr>
        <p:txBody>
          <a:bodyPr vert="horz" lIns="91440" tIns="45720" rIns="91440" bIns="45720" rtlCol="0" anchor="t">
            <a:normAutofit fontScale="90000"/>
          </a:bodyPr>
          <a:lstStyle>
            <a:lvl1pPr algn="l" defTabSz="914400" rtl="0" eaLnBrk="1" latinLnBrk="0" hangingPunct="1">
              <a:lnSpc>
                <a:spcPct val="85000"/>
              </a:lnSpc>
              <a:spcBef>
                <a:spcPct val="0"/>
              </a:spcBef>
              <a:buNone/>
              <a:defRPr lang="en-US" sz="5000" b="0" kern="1200" spc="-100" baseline="0" dirty="0">
                <a:solidFill>
                  <a:schemeClr val="tx2"/>
                </a:solidFill>
                <a:latin typeface="+mj-lt"/>
                <a:ea typeface="+mj-ea"/>
                <a:cs typeface="+mj-cs"/>
              </a:defRPr>
            </a:lvl1pPr>
          </a:lstStyle>
          <a:p>
            <a:r>
              <a:rPr lang="en-US"/>
              <a:t>Import profiles – best practices</a:t>
            </a:r>
          </a:p>
        </p:txBody>
      </p:sp>
      <p:pic>
        <p:nvPicPr>
          <p:cNvPr id="3" name="Picture 2" descr="Screenshot of Alma import profile normalization rule options.">
            <a:extLst>
              <a:ext uri="{FF2B5EF4-FFF2-40B4-BE49-F238E27FC236}">
                <a16:creationId xmlns:a16="http://schemas.microsoft.com/office/drawing/2014/main" id="{40463FBE-3D88-9E74-5849-2D1596CE990D}"/>
              </a:ext>
            </a:extLst>
          </p:cNvPr>
          <p:cNvPicPr>
            <a:picLocks noChangeAspect="1"/>
          </p:cNvPicPr>
          <p:nvPr/>
        </p:nvPicPr>
        <p:blipFill>
          <a:blip r:embed="rId3"/>
          <a:stretch>
            <a:fillRect/>
          </a:stretch>
        </p:blipFill>
        <p:spPr>
          <a:xfrm>
            <a:off x="3704891" y="1368170"/>
            <a:ext cx="4782217" cy="2867425"/>
          </a:xfrm>
          <a:prstGeom prst="rect">
            <a:avLst/>
          </a:prstGeom>
        </p:spPr>
      </p:pic>
      <p:sp>
        <p:nvSpPr>
          <p:cNvPr id="4" name="Title 13">
            <a:extLst>
              <a:ext uri="{FF2B5EF4-FFF2-40B4-BE49-F238E27FC236}">
                <a16:creationId xmlns:a16="http://schemas.microsoft.com/office/drawing/2014/main" id="{F36B6261-37C7-9277-4FE0-59472CEF6356}"/>
              </a:ext>
            </a:extLst>
          </p:cNvPr>
          <p:cNvSpPr txBox="1">
            <a:spLocks/>
          </p:cNvSpPr>
          <p:nvPr/>
        </p:nvSpPr>
        <p:spPr>
          <a:xfrm>
            <a:off x="2046505" y="1339387"/>
            <a:ext cx="2322295" cy="465647"/>
          </a:xfrm>
          <a:prstGeom prst="rect">
            <a:avLst/>
          </a:prstGeom>
        </p:spPr>
        <p:txBody>
          <a:bodyPr vert="horz" lIns="91440" tIns="45720" rIns="91440" bIns="45720" rtlCol="0" anchor="t">
            <a:normAutofit fontScale="97500"/>
          </a:bodyPr>
          <a:lstStyle>
            <a:lvl1pPr algn="l" defTabSz="914400" rtl="0" eaLnBrk="1" latinLnBrk="0" hangingPunct="1">
              <a:lnSpc>
                <a:spcPct val="85000"/>
              </a:lnSpc>
              <a:spcBef>
                <a:spcPct val="0"/>
              </a:spcBef>
              <a:buNone/>
              <a:defRPr lang="en-US" sz="5000" b="0" kern="1200" spc="-100" baseline="0" dirty="0">
                <a:solidFill>
                  <a:schemeClr val="tx2"/>
                </a:solidFill>
                <a:latin typeface="+mj-lt"/>
                <a:ea typeface="+mj-ea"/>
                <a:cs typeface="+mj-cs"/>
              </a:defRPr>
            </a:lvl1pPr>
          </a:lstStyle>
          <a:p>
            <a:r>
              <a:rPr lang="en-US" sz="2800"/>
              <a:t>In Alma</a:t>
            </a:r>
          </a:p>
        </p:txBody>
      </p:sp>
      <p:sp>
        <p:nvSpPr>
          <p:cNvPr id="5" name="Subtitle 2">
            <a:extLst>
              <a:ext uri="{FF2B5EF4-FFF2-40B4-BE49-F238E27FC236}">
                <a16:creationId xmlns:a16="http://schemas.microsoft.com/office/drawing/2014/main" id="{CE265AD4-35B2-7010-0EC4-F6EB7D428B02}"/>
              </a:ext>
            </a:extLst>
          </p:cNvPr>
          <p:cNvSpPr>
            <a:spLocks noGrp="1"/>
          </p:cNvSpPr>
          <p:nvPr>
            <p:ph type="subTitle" idx="1"/>
          </p:nvPr>
        </p:nvSpPr>
        <p:spPr>
          <a:xfrm>
            <a:off x="562664" y="4511321"/>
            <a:ext cx="11066670" cy="1032566"/>
          </a:xfrm>
          <a:prstGeom prst="roundRect">
            <a:avLst/>
          </a:prstGeom>
          <a:ln w="57150">
            <a:solidFill>
              <a:schemeClr val="accent3"/>
            </a:solidFill>
          </a:ln>
        </p:spPr>
        <p:txBody>
          <a:bodyPr>
            <a:noAutofit/>
          </a:bodyPr>
          <a:lstStyle/>
          <a:p>
            <a:pPr>
              <a:lnSpc>
                <a:spcPct val="100000"/>
              </a:lnSpc>
              <a:spcBef>
                <a:spcPts val="0"/>
              </a:spcBef>
            </a:pPr>
            <a:endParaRPr lang="en-US" sz="2800"/>
          </a:p>
          <a:p>
            <a:pPr>
              <a:lnSpc>
                <a:spcPct val="100000"/>
              </a:lnSpc>
              <a:spcBef>
                <a:spcPts val="0"/>
              </a:spcBef>
            </a:pPr>
            <a:endParaRPr lang="en-US" sz="2800"/>
          </a:p>
          <a:p>
            <a:pPr>
              <a:lnSpc>
                <a:spcPct val="100000"/>
              </a:lnSpc>
              <a:spcBef>
                <a:spcPts val="0"/>
              </a:spcBef>
            </a:pPr>
            <a:endParaRPr lang="en-US" sz="2800"/>
          </a:p>
          <a:p>
            <a:pPr>
              <a:lnSpc>
                <a:spcPct val="100000"/>
              </a:lnSpc>
              <a:spcBef>
                <a:spcPts val="0"/>
              </a:spcBef>
            </a:pPr>
            <a:endParaRPr lang="en-US" sz="2800"/>
          </a:p>
          <a:p>
            <a:pPr>
              <a:lnSpc>
                <a:spcPct val="100000"/>
              </a:lnSpc>
              <a:spcBef>
                <a:spcPts val="0"/>
              </a:spcBef>
            </a:pPr>
            <a:r>
              <a:rPr lang="en-US" sz="2800"/>
              <a:t>The “USG import best practices” normalization rule aligns with USG Cataloging Committee policies. Highly recommended!</a:t>
            </a:r>
          </a:p>
        </p:txBody>
      </p:sp>
    </p:spTree>
    <p:extLst>
      <p:ext uri="{BB962C8B-B14F-4D97-AF65-F5344CB8AC3E}">
        <p14:creationId xmlns:p14="http://schemas.microsoft.com/office/powerpoint/2010/main" val="2648020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A2B2B-6D9E-C94C-545E-EF5138EE306C}"/>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45B531FE-BC41-0728-50AF-8B3263FB7D22}"/>
              </a:ext>
            </a:extLst>
          </p:cNvPr>
          <p:cNvSpPr>
            <a:spLocks noGrp="1"/>
          </p:cNvSpPr>
          <p:nvPr>
            <p:ph type="subTitle" idx="1"/>
          </p:nvPr>
        </p:nvSpPr>
        <p:spPr>
          <a:xfrm>
            <a:off x="1307363" y="2858140"/>
            <a:ext cx="9570893" cy="3400154"/>
          </a:xfrm>
          <a:prstGeom prst="roundRect">
            <a:avLst/>
          </a:prstGeom>
          <a:ln w="57150">
            <a:solidFill>
              <a:schemeClr val="accent3"/>
            </a:solidFill>
          </a:ln>
        </p:spPr>
        <p:txBody>
          <a:bodyPr>
            <a:noAutofit/>
          </a:bodyPr>
          <a:lstStyle/>
          <a:p>
            <a:pPr>
              <a:lnSpc>
                <a:spcPct val="100000"/>
              </a:lnSpc>
              <a:spcBef>
                <a:spcPts val="0"/>
              </a:spcBef>
            </a:pPr>
            <a:endParaRPr lang="en-US" sz="2800"/>
          </a:p>
          <a:p>
            <a:pPr>
              <a:lnSpc>
                <a:spcPct val="100000"/>
              </a:lnSpc>
              <a:spcBef>
                <a:spcPts val="0"/>
              </a:spcBef>
            </a:pPr>
            <a:endParaRPr lang="en-US" sz="2800"/>
          </a:p>
          <a:p>
            <a:pPr>
              <a:lnSpc>
                <a:spcPct val="100000"/>
              </a:lnSpc>
              <a:spcBef>
                <a:spcPts val="0"/>
              </a:spcBef>
            </a:pPr>
            <a:endParaRPr lang="en-US" sz="2800"/>
          </a:p>
          <a:p>
            <a:pPr>
              <a:lnSpc>
                <a:spcPct val="100000"/>
              </a:lnSpc>
              <a:spcBef>
                <a:spcPts val="0"/>
              </a:spcBef>
            </a:pPr>
            <a:r>
              <a:rPr lang="en-US" sz="2800"/>
              <a:t>Best options:</a:t>
            </a:r>
          </a:p>
          <a:p>
            <a:pPr marL="457200" indent="-457200">
              <a:lnSpc>
                <a:spcPct val="100000"/>
              </a:lnSpc>
              <a:spcBef>
                <a:spcPts val="0"/>
              </a:spcBef>
              <a:buFont typeface="Arial" panose="020B0604020202020204" pitchFamily="34" charset="0"/>
              <a:buChar char="•"/>
            </a:pPr>
            <a:r>
              <a:rPr lang="en-US" sz="2800"/>
              <a:t>Unique OCLC Identifier Match Method</a:t>
            </a:r>
          </a:p>
          <a:p>
            <a:pPr marL="457200" indent="-457200">
              <a:lnSpc>
                <a:spcPct val="100000"/>
              </a:lnSpc>
              <a:spcBef>
                <a:spcPts val="0"/>
              </a:spcBef>
              <a:buFont typeface="Arial" panose="020B0604020202020204" pitchFamily="34" charset="0"/>
              <a:buChar char="•"/>
            </a:pPr>
            <a:r>
              <a:rPr lang="en-US" sz="2800"/>
              <a:t>001 to MMS ID Match Method</a:t>
            </a:r>
            <a:endParaRPr lang="en-US"/>
          </a:p>
          <a:p>
            <a:pPr marL="457200" indent="-457200">
              <a:lnSpc>
                <a:spcPct val="100000"/>
              </a:lnSpc>
              <a:spcBef>
                <a:spcPts val="0"/>
              </a:spcBef>
              <a:buFont typeface="Arial" panose="020B0604020202020204" pitchFamily="34" charset="0"/>
              <a:buChar char="•"/>
            </a:pPr>
            <a:r>
              <a:rPr lang="en-US" sz="2800"/>
              <a:t>035 (Other System Identifier) Match Method</a:t>
            </a:r>
          </a:p>
          <a:p>
            <a:pPr>
              <a:lnSpc>
                <a:spcPct val="100000"/>
              </a:lnSpc>
              <a:spcBef>
                <a:spcPts val="0"/>
              </a:spcBef>
            </a:pPr>
            <a:r>
              <a:rPr lang="en-US" sz="2800"/>
              <a:t>Avoid or use with extreme caution:</a:t>
            </a:r>
          </a:p>
          <a:p>
            <a:pPr marL="457200" indent="-457200">
              <a:lnSpc>
                <a:spcPct val="100000"/>
              </a:lnSpc>
              <a:spcBef>
                <a:spcPts val="0"/>
              </a:spcBef>
              <a:buChar char="•"/>
            </a:pPr>
            <a:r>
              <a:rPr lang="en-US" sz="2800"/>
              <a:t>Matches based on ISSN or ISBN</a:t>
            </a:r>
          </a:p>
          <a:p>
            <a:pPr marL="457200" indent="-457200">
              <a:lnSpc>
                <a:spcPct val="100000"/>
              </a:lnSpc>
              <a:spcBef>
                <a:spcPts val="0"/>
              </a:spcBef>
              <a:buChar char="•"/>
            </a:pPr>
            <a:r>
              <a:rPr lang="en-US" sz="2800"/>
              <a:t>Anything with "fuzzy" in the name</a:t>
            </a:r>
          </a:p>
        </p:txBody>
      </p:sp>
      <p:sp>
        <p:nvSpPr>
          <p:cNvPr id="11" name="Title 13">
            <a:extLst>
              <a:ext uri="{FF2B5EF4-FFF2-40B4-BE49-F238E27FC236}">
                <a16:creationId xmlns:a16="http://schemas.microsoft.com/office/drawing/2014/main" id="{24EBB8B7-CE61-2901-2962-21DEF57A6B09}"/>
              </a:ext>
            </a:extLst>
          </p:cNvPr>
          <p:cNvSpPr txBox="1">
            <a:spLocks/>
          </p:cNvSpPr>
          <p:nvPr/>
        </p:nvSpPr>
        <p:spPr>
          <a:xfrm>
            <a:off x="154205" y="216426"/>
            <a:ext cx="8216071" cy="683906"/>
          </a:xfrm>
          <a:prstGeom prst="rect">
            <a:avLst/>
          </a:prstGeom>
        </p:spPr>
        <p:txBody>
          <a:bodyPr vert="horz" lIns="91440" tIns="45720" rIns="91440" bIns="45720" rtlCol="0" anchor="t">
            <a:normAutofit fontScale="90000"/>
          </a:bodyPr>
          <a:lstStyle>
            <a:lvl1pPr algn="l" defTabSz="914400" rtl="0" eaLnBrk="1" latinLnBrk="0" hangingPunct="1">
              <a:lnSpc>
                <a:spcPct val="85000"/>
              </a:lnSpc>
              <a:spcBef>
                <a:spcPct val="0"/>
              </a:spcBef>
              <a:buNone/>
              <a:defRPr lang="en-US" sz="5000" b="0" kern="1200" spc="-100" baseline="0" dirty="0">
                <a:solidFill>
                  <a:schemeClr val="tx2"/>
                </a:solidFill>
                <a:latin typeface="+mj-lt"/>
                <a:ea typeface="+mj-ea"/>
                <a:cs typeface="+mj-cs"/>
              </a:defRPr>
            </a:lvl1pPr>
          </a:lstStyle>
          <a:p>
            <a:r>
              <a:rPr lang="en-US"/>
              <a:t>Import profiles – best practices</a:t>
            </a:r>
          </a:p>
        </p:txBody>
      </p:sp>
      <p:pic>
        <p:nvPicPr>
          <p:cNvPr id="4" name="Picture 3" descr="Screenshot of import profile match method options.">
            <a:extLst>
              <a:ext uri="{FF2B5EF4-FFF2-40B4-BE49-F238E27FC236}">
                <a16:creationId xmlns:a16="http://schemas.microsoft.com/office/drawing/2014/main" id="{04E60992-3D7C-423B-16FB-48D252E42B0F}"/>
              </a:ext>
            </a:extLst>
          </p:cNvPr>
          <p:cNvPicPr>
            <a:picLocks noChangeAspect="1"/>
          </p:cNvPicPr>
          <p:nvPr/>
        </p:nvPicPr>
        <p:blipFill>
          <a:blip r:embed="rId4"/>
          <a:stretch>
            <a:fillRect/>
          </a:stretch>
        </p:blipFill>
        <p:spPr>
          <a:xfrm>
            <a:off x="4366886" y="1029928"/>
            <a:ext cx="4677428" cy="1695687"/>
          </a:xfrm>
          <a:prstGeom prst="rect">
            <a:avLst/>
          </a:prstGeom>
        </p:spPr>
      </p:pic>
      <p:sp>
        <p:nvSpPr>
          <p:cNvPr id="7" name="TextBox 6">
            <a:extLst>
              <a:ext uri="{FF2B5EF4-FFF2-40B4-BE49-F238E27FC236}">
                <a16:creationId xmlns:a16="http://schemas.microsoft.com/office/drawing/2014/main" id="{8AD9F438-0DED-2FA1-1F4C-EE76E63C462E}"/>
              </a:ext>
            </a:extLst>
          </p:cNvPr>
          <p:cNvSpPr txBox="1"/>
          <p:nvPr/>
        </p:nvSpPr>
        <p:spPr>
          <a:xfrm>
            <a:off x="1020266" y="1611818"/>
            <a:ext cx="3187700" cy="523220"/>
          </a:xfrm>
          <a:prstGeom prst="rect">
            <a:avLst/>
          </a:prstGeom>
          <a:noFill/>
        </p:spPr>
        <p:txBody>
          <a:bodyPr wrap="square" rtlCol="0">
            <a:spAutoFit/>
          </a:bodyPr>
          <a:lstStyle/>
          <a:p>
            <a:r>
              <a:rPr lang="en-US" sz="2800"/>
              <a:t>Match methods</a:t>
            </a:r>
          </a:p>
        </p:txBody>
      </p:sp>
    </p:spTree>
    <p:extLst>
      <p:ext uri="{BB962C8B-B14F-4D97-AF65-F5344CB8AC3E}">
        <p14:creationId xmlns:p14="http://schemas.microsoft.com/office/powerpoint/2010/main" val="1905930529"/>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2389-8F14-9688-348C-DBA5CC1D6D39}"/>
            </a:ext>
          </a:extLst>
        </p:cNvPr>
        <p:cNvGrpSpPr/>
        <p:nvPr/>
      </p:nvGrpSpPr>
      <p:grpSpPr>
        <a:xfrm>
          <a:off x="0" y="0"/>
          <a:ext cx="0" cy="0"/>
          <a:chOff x="0" y="0"/>
          <a:chExt cx="0" cy="0"/>
        </a:xfrm>
      </p:grpSpPr>
      <p:sp>
        <p:nvSpPr>
          <p:cNvPr id="11" name="Title 13">
            <a:extLst>
              <a:ext uri="{FF2B5EF4-FFF2-40B4-BE49-F238E27FC236}">
                <a16:creationId xmlns:a16="http://schemas.microsoft.com/office/drawing/2014/main" id="{A6EA82CE-6453-B889-B9BE-17D06BF60386}"/>
              </a:ext>
            </a:extLst>
          </p:cNvPr>
          <p:cNvSpPr txBox="1">
            <a:spLocks/>
          </p:cNvSpPr>
          <p:nvPr/>
        </p:nvSpPr>
        <p:spPr>
          <a:xfrm>
            <a:off x="154205" y="216426"/>
            <a:ext cx="8216071" cy="683906"/>
          </a:xfrm>
          <a:prstGeom prst="rect">
            <a:avLst/>
          </a:prstGeom>
        </p:spPr>
        <p:txBody>
          <a:bodyPr vert="horz" lIns="91440" tIns="45720" rIns="91440" bIns="45720" rtlCol="0" anchor="t">
            <a:normAutofit fontScale="90000"/>
          </a:bodyPr>
          <a:lstStyle>
            <a:lvl1pPr algn="l" defTabSz="914400" rtl="0" eaLnBrk="1" latinLnBrk="0" hangingPunct="1">
              <a:lnSpc>
                <a:spcPct val="85000"/>
              </a:lnSpc>
              <a:spcBef>
                <a:spcPct val="0"/>
              </a:spcBef>
              <a:buNone/>
              <a:defRPr lang="en-US" sz="5000" b="0" kern="1200" spc="-100" baseline="0" dirty="0">
                <a:solidFill>
                  <a:schemeClr val="tx2"/>
                </a:solidFill>
                <a:latin typeface="+mj-lt"/>
                <a:ea typeface="+mj-ea"/>
                <a:cs typeface="+mj-cs"/>
              </a:defRPr>
            </a:lvl1pPr>
          </a:lstStyle>
          <a:p>
            <a:r>
              <a:rPr lang="en-US"/>
              <a:t>Import profiles – best practices</a:t>
            </a:r>
          </a:p>
        </p:txBody>
      </p:sp>
      <p:pic>
        <p:nvPicPr>
          <p:cNvPr id="3" name="Picture 2" descr="Screenshot of import profile options for record matching actions.">
            <a:extLst>
              <a:ext uri="{FF2B5EF4-FFF2-40B4-BE49-F238E27FC236}">
                <a16:creationId xmlns:a16="http://schemas.microsoft.com/office/drawing/2014/main" id="{D5EF93D6-13B3-713D-8DD9-EAFE24679D00}"/>
              </a:ext>
            </a:extLst>
          </p:cNvPr>
          <p:cNvPicPr>
            <a:picLocks noChangeAspect="1"/>
          </p:cNvPicPr>
          <p:nvPr/>
        </p:nvPicPr>
        <p:blipFill>
          <a:blip r:embed="rId4"/>
          <a:stretch>
            <a:fillRect/>
          </a:stretch>
        </p:blipFill>
        <p:spPr>
          <a:xfrm>
            <a:off x="3228575" y="1163524"/>
            <a:ext cx="5734850" cy="2362530"/>
          </a:xfrm>
          <a:prstGeom prst="rect">
            <a:avLst/>
          </a:prstGeom>
        </p:spPr>
      </p:pic>
      <p:sp>
        <p:nvSpPr>
          <p:cNvPr id="5" name="Subtitle 2">
            <a:extLst>
              <a:ext uri="{FF2B5EF4-FFF2-40B4-BE49-F238E27FC236}">
                <a16:creationId xmlns:a16="http://schemas.microsoft.com/office/drawing/2014/main" id="{6C44B5C9-5FA4-D557-C4AF-323EDFCB8626}"/>
              </a:ext>
            </a:extLst>
          </p:cNvPr>
          <p:cNvSpPr>
            <a:spLocks noGrp="1"/>
          </p:cNvSpPr>
          <p:nvPr>
            <p:ph type="subTitle" idx="1"/>
          </p:nvPr>
        </p:nvSpPr>
        <p:spPr>
          <a:xfrm>
            <a:off x="1265030" y="3841045"/>
            <a:ext cx="9655559" cy="2034454"/>
          </a:xfrm>
          <a:prstGeom prst="roundRect">
            <a:avLst/>
          </a:prstGeom>
          <a:ln w="57150">
            <a:solidFill>
              <a:schemeClr val="accent3"/>
            </a:solidFill>
          </a:ln>
        </p:spPr>
        <p:txBody>
          <a:bodyPr>
            <a:noAutofit/>
          </a:bodyPr>
          <a:lstStyle/>
          <a:p>
            <a:pPr>
              <a:lnSpc>
                <a:spcPct val="100000"/>
              </a:lnSpc>
              <a:spcBef>
                <a:spcPts val="0"/>
              </a:spcBef>
            </a:pPr>
            <a:endParaRPr lang="en-US" sz="2800"/>
          </a:p>
          <a:p>
            <a:pPr>
              <a:lnSpc>
                <a:spcPct val="100000"/>
              </a:lnSpc>
              <a:spcBef>
                <a:spcPts val="0"/>
              </a:spcBef>
            </a:pPr>
            <a:endParaRPr lang="en-US" sz="2800"/>
          </a:p>
          <a:p>
            <a:pPr>
              <a:lnSpc>
                <a:spcPct val="100000"/>
              </a:lnSpc>
              <a:spcBef>
                <a:spcPts val="0"/>
              </a:spcBef>
            </a:pPr>
            <a:endParaRPr lang="en-US" sz="2800"/>
          </a:p>
          <a:p>
            <a:pPr>
              <a:lnSpc>
                <a:spcPct val="100000"/>
              </a:lnSpc>
              <a:spcBef>
                <a:spcPts val="0"/>
              </a:spcBef>
            </a:pPr>
            <a:r>
              <a:rPr lang="en-US" sz="2800"/>
              <a:t>What to do “upon match” is highly dependent on what your incoming records look like. Know your data.</a:t>
            </a:r>
          </a:p>
          <a:p>
            <a:pPr>
              <a:lnSpc>
                <a:spcPct val="100000"/>
              </a:lnSpc>
              <a:spcBef>
                <a:spcPts val="0"/>
              </a:spcBef>
            </a:pPr>
            <a:endParaRPr lang="en-US" sz="2800"/>
          </a:p>
          <a:p>
            <a:pPr>
              <a:lnSpc>
                <a:spcPct val="100000"/>
              </a:lnSpc>
              <a:spcBef>
                <a:spcPts val="0"/>
              </a:spcBef>
            </a:pPr>
            <a:r>
              <a:rPr lang="en-US" sz="2800" b="1"/>
              <a:t>Never</a:t>
            </a:r>
            <a:r>
              <a:rPr lang="en-US" sz="2800"/>
              <a:t> use the overlay option!</a:t>
            </a:r>
          </a:p>
        </p:txBody>
      </p:sp>
    </p:spTree>
    <p:extLst>
      <p:ext uri="{BB962C8B-B14F-4D97-AF65-F5344CB8AC3E}">
        <p14:creationId xmlns:p14="http://schemas.microsoft.com/office/powerpoint/2010/main" val="272924474"/>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E1DA5-1159-8665-3225-12CC45B93492}"/>
            </a:ext>
          </a:extLst>
        </p:cNvPr>
        <p:cNvGrpSpPr/>
        <p:nvPr/>
      </p:nvGrpSpPr>
      <p:grpSpPr>
        <a:xfrm>
          <a:off x="0" y="0"/>
          <a:ext cx="0" cy="0"/>
          <a:chOff x="0" y="0"/>
          <a:chExt cx="0" cy="0"/>
        </a:xfrm>
      </p:grpSpPr>
      <p:sp>
        <p:nvSpPr>
          <p:cNvPr id="11" name="Title 13">
            <a:extLst>
              <a:ext uri="{FF2B5EF4-FFF2-40B4-BE49-F238E27FC236}">
                <a16:creationId xmlns:a16="http://schemas.microsoft.com/office/drawing/2014/main" id="{92F0504F-31A9-2E3E-9646-03A90DF3A637}"/>
              </a:ext>
            </a:extLst>
          </p:cNvPr>
          <p:cNvSpPr txBox="1">
            <a:spLocks/>
          </p:cNvSpPr>
          <p:nvPr/>
        </p:nvSpPr>
        <p:spPr>
          <a:xfrm>
            <a:off x="154205" y="216426"/>
            <a:ext cx="8216071" cy="683906"/>
          </a:xfrm>
          <a:prstGeom prst="rect">
            <a:avLst/>
          </a:prstGeom>
        </p:spPr>
        <p:txBody>
          <a:bodyPr vert="horz" lIns="91440" tIns="45720" rIns="91440" bIns="45720" rtlCol="0" anchor="t">
            <a:normAutofit fontScale="90000"/>
          </a:bodyPr>
          <a:lstStyle>
            <a:lvl1pPr algn="l" defTabSz="914400" rtl="0" eaLnBrk="1" latinLnBrk="0" hangingPunct="1">
              <a:lnSpc>
                <a:spcPct val="85000"/>
              </a:lnSpc>
              <a:spcBef>
                <a:spcPct val="0"/>
              </a:spcBef>
              <a:buNone/>
              <a:defRPr lang="en-US" sz="5000" b="0" kern="1200" spc="-100" baseline="0" dirty="0">
                <a:solidFill>
                  <a:schemeClr val="tx2"/>
                </a:solidFill>
                <a:latin typeface="+mj-lt"/>
                <a:ea typeface="+mj-ea"/>
                <a:cs typeface="+mj-cs"/>
              </a:defRPr>
            </a:lvl1pPr>
          </a:lstStyle>
          <a:p>
            <a:r>
              <a:rPr lang="en-US"/>
              <a:t>Import profiles – best practices</a:t>
            </a:r>
          </a:p>
        </p:txBody>
      </p:sp>
      <p:pic>
        <p:nvPicPr>
          <p:cNvPr id="4" name="Picture 3" descr="Screenshot of import profile record merge options.">
            <a:extLst>
              <a:ext uri="{FF2B5EF4-FFF2-40B4-BE49-F238E27FC236}">
                <a16:creationId xmlns:a16="http://schemas.microsoft.com/office/drawing/2014/main" id="{4F38D4DD-08E0-CD74-01DF-16D06F98D4E4}"/>
              </a:ext>
            </a:extLst>
          </p:cNvPr>
          <p:cNvPicPr>
            <a:picLocks noChangeAspect="1"/>
          </p:cNvPicPr>
          <p:nvPr/>
        </p:nvPicPr>
        <p:blipFill>
          <a:blip r:embed="rId3"/>
          <a:stretch>
            <a:fillRect/>
          </a:stretch>
        </p:blipFill>
        <p:spPr>
          <a:xfrm>
            <a:off x="2595115" y="1650129"/>
            <a:ext cx="6392167" cy="2429214"/>
          </a:xfrm>
          <a:prstGeom prst="rect">
            <a:avLst/>
          </a:prstGeom>
        </p:spPr>
      </p:pic>
      <p:sp>
        <p:nvSpPr>
          <p:cNvPr id="7" name="TextBox 6">
            <a:extLst>
              <a:ext uri="{FF2B5EF4-FFF2-40B4-BE49-F238E27FC236}">
                <a16:creationId xmlns:a16="http://schemas.microsoft.com/office/drawing/2014/main" id="{7FC4AA99-7958-761C-39A0-4E4AC07B2EEA}"/>
              </a:ext>
            </a:extLst>
          </p:cNvPr>
          <p:cNvSpPr txBox="1"/>
          <p:nvPr/>
        </p:nvSpPr>
        <p:spPr>
          <a:xfrm>
            <a:off x="757029" y="1126909"/>
            <a:ext cx="5491371" cy="523220"/>
          </a:xfrm>
          <a:prstGeom prst="rect">
            <a:avLst/>
          </a:prstGeom>
          <a:noFill/>
        </p:spPr>
        <p:txBody>
          <a:bodyPr wrap="square" rtlCol="0">
            <a:spAutoFit/>
          </a:bodyPr>
          <a:lstStyle/>
          <a:p>
            <a:r>
              <a:rPr lang="en-US" sz="2800"/>
              <a:t>Importing good-quality records</a:t>
            </a:r>
          </a:p>
        </p:txBody>
      </p:sp>
      <p:pic>
        <p:nvPicPr>
          <p:cNvPr id="3" name="Picture 2">
            <a:extLst>
              <a:ext uri="{FF2B5EF4-FFF2-40B4-BE49-F238E27FC236}">
                <a16:creationId xmlns:a16="http://schemas.microsoft.com/office/drawing/2014/main" id="{383323A9-E2D2-D110-24E6-AED6270A23F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949413" y="0"/>
            <a:ext cx="2451620" cy="6858000"/>
          </a:xfrm>
          <a:prstGeom prst="rect">
            <a:avLst/>
          </a:prstGeom>
        </p:spPr>
      </p:pic>
    </p:spTree>
    <p:extLst>
      <p:ext uri="{BB962C8B-B14F-4D97-AF65-F5344CB8AC3E}">
        <p14:creationId xmlns:p14="http://schemas.microsoft.com/office/powerpoint/2010/main" val="38798256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7A3C3-C6FD-CCF4-43E1-B97E9AB4E24A}"/>
            </a:ext>
          </a:extLst>
        </p:cNvPr>
        <p:cNvGrpSpPr/>
        <p:nvPr/>
      </p:nvGrpSpPr>
      <p:grpSpPr>
        <a:xfrm>
          <a:off x="0" y="0"/>
          <a:ext cx="0" cy="0"/>
          <a:chOff x="0" y="0"/>
          <a:chExt cx="0" cy="0"/>
        </a:xfrm>
      </p:grpSpPr>
      <p:sp>
        <p:nvSpPr>
          <p:cNvPr id="11" name="Title 13">
            <a:extLst>
              <a:ext uri="{FF2B5EF4-FFF2-40B4-BE49-F238E27FC236}">
                <a16:creationId xmlns:a16="http://schemas.microsoft.com/office/drawing/2014/main" id="{50FFC223-AE8C-4CC4-E6E4-BA369AFCBEF7}"/>
              </a:ext>
            </a:extLst>
          </p:cNvPr>
          <p:cNvSpPr txBox="1">
            <a:spLocks/>
          </p:cNvSpPr>
          <p:nvPr/>
        </p:nvSpPr>
        <p:spPr>
          <a:xfrm>
            <a:off x="154205" y="216426"/>
            <a:ext cx="8216071" cy="683906"/>
          </a:xfrm>
          <a:prstGeom prst="rect">
            <a:avLst/>
          </a:prstGeom>
        </p:spPr>
        <p:txBody>
          <a:bodyPr vert="horz" lIns="91440" tIns="45720" rIns="91440" bIns="45720" rtlCol="0" anchor="t">
            <a:normAutofit fontScale="90000"/>
          </a:bodyPr>
          <a:lstStyle>
            <a:lvl1pPr algn="l" defTabSz="914400" rtl="0" eaLnBrk="1" latinLnBrk="0" hangingPunct="1">
              <a:lnSpc>
                <a:spcPct val="85000"/>
              </a:lnSpc>
              <a:spcBef>
                <a:spcPct val="0"/>
              </a:spcBef>
              <a:buNone/>
              <a:defRPr lang="en-US" sz="5000" b="0" kern="1200" spc="-100" baseline="0" dirty="0">
                <a:solidFill>
                  <a:schemeClr val="tx2"/>
                </a:solidFill>
                <a:latin typeface="+mj-lt"/>
                <a:ea typeface="+mj-ea"/>
                <a:cs typeface="+mj-cs"/>
              </a:defRPr>
            </a:lvl1pPr>
          </a:lstStyle>
          <a:p>
            <a:r>
              <a:rPr lang="en-US"/>
              <a:t>Import profiles – best practices</a:t>
            </a:r>
          </a:p>
        </p:txBody>
      </p:sp>
      <p:pic>
        <p:nvPicPr>
          <p:cNvPr id="4" name="Picture 3" descr="Screenshot of import profile record merge options.">
            <a:extLst>
              <a:ext uri="{FF2B5EF4-FFF2-40B4-BE49-F238E27FC236}">
                <a16:creationId xmlns:a16="http://schemas.microsoft.com/office/drawing/2014/main" id="{CB3BCE47-E858-9A1A-C536-1F18BD722697}"/>
              </a:ext>
            </a:extLst>
          </p:cNvPr>
          <p:cNvPicPr>
            <a:picLocks noChangeAspect="1"/>
          </p:cNvPicPr>
          <p:nvPr/>
        </p:nvPicPr>
        <p:blipFill>
          <a:blip r:embed="rId3"/>
          <a:stretch>
            <a:fillRect/>
          </a:stretch>
        </p:blipFill>
        <p:spPr>
          <a:xfrm>
            <a:off x="2595115" y="1650129"/>
            <a:ext cx="6392167" cy="2429214"/>
          </a:xfrm>
          <a:prstGeom prst="rect">
            <a:avLst/>
          </a:prstGeom>
        </p:spPr>
      </p:pic>
      <p:pic>
        <p:nvPicPr>
          <p:cNvPr id="6" name="Picture 5" descr="Screenshot of merge method to keep the existing bib record.">
            <a:extLst>
              <a:ext uri="{FF2B5EF4-FFF2-40B4-BE49-F238E27FC236}">
                <a16:creationId xmlns:a16="http://schemas.microsoft.com/office/drawing/2014/main" id="{B0ABA9CF-123D-F9E5-92B4-82C859813A9E}"/>
              </a:ext>
            </a:extLst>
          </p:cNvPr>
          <p:cNvPicPr>
            <a:picLocks noChangeAspect="1"/>
          </p:cNvPicPr>
          <p:nvPr/>
        </p:nvPicPr>
        <p:blipFill>
          <a:blip r:embed="rId4"/>
          <a:stretch>
            <a:fillRect/>
          </a:stretch>
        </p:blipFill>
        <p:spPr>
          <a:xfrm>
            <a:off x="3032814" y="5125783"/>
            <a:ext cx="4363059" cy="466790"/>
          </a:xfrm>
          <a:prstGeom prst="rect">
            <a:avLst/>
          </a:prstGeom>
        </p:spPr>
      </p:pic>
      <p:sp>
        <p:nvSpPr>
          <p:cNvPr id="7" name="TextBox 6">
            <a:extLst>
              <a:ext uri="{FF2B5EF4-FFF2-40B4-BE49-F238E27FC236}">
                <a16:creationId xmlns:a16="http://schemas.microsoft.com/office/drawing/2014/main" id="{3F983835-4DC5-2396-F7B6-37E43716E86F}"/>
              </a:ext>
            </a:extLst>
          </p:cNvPr>
          <p:cNvSpPr txBox="1"/>
          <p:nvPr/>
        </p:nvSpPr>
        <p:spPr>
          <a:xfrm>
            <a:off x="757029" y="1126909"/>
            <a:ext cx="5491371" cy="523220"/>
          </a:xfrm>
          <a:prstGeom prst="rect">
            <a:avLst/>
          </a:prstGeom>
          <a:noFill/>
        </p:spPr>
        <p:txBody>
          <a:bodyPr wrap="square" rtlCol="0">
            <a:spAutoFit/>
          </a:bodyPr>
          <a:lstStyle/>
          <a:p>
            <a:r>
              <a:rPr lang="en-US" sz="2800"/>
              <a:t>Importing good-quality records</a:t>
            </a:r>
          </a:p>
        </p:txBody>
      </p:sp>
      <p:sp>
        <p:nvSpPr>
          <p:cNvPr id="8" name="TextBox 7">
            <a:extLst>
              <a:ext uri="{FF2B5EF4-FFF2-40B4-BE49-F238E27FC236}">
                <a16:creationId xmlns:a16="http://schemas.microsoft.com/office/drawing/2014/main" id="{8B19CEF4-1AFA-EFAC-71F5-AFFB021D9E8C}"/>
              </a:ext>
            </a:extLst>
          </p:cNvPr>
          <p:cNvSpPr txBox="1"/>
          <p:nvPr/>
        </p:nvSpPr>
        <p:spPr>
          <a:xfrm>
            <a:off x="757029" y="4602563"/>
            <a:ext cx="8107572" cy="523220"/>
          </a:xfrm>
          <a:prstGeom prst="rect">
            <a:avLst/>
          </a:prstGeom>
          <a:noFill/>
        </p:spPr>
        <p:txBody>
          <a:bodyPr wrap="square" rtlCol="0">
            <a:spAutoFit/>
          </a:bodyPr>
          <a:lstStyle/>
          <a:p>
            <a:r>
              <a:rPr lang="en-US" sz="2800"/>
              <a:t>If in doubt, or you just need the inventory fields</a:t>
            </a:r>
          </a:p>
        </p:txBody>
      </p:sp>
      <p:pic>
        <p:nvPicPr>
          <p:cNvPr id="3" name="Picture 2">
            <a:extLst>
              <a:ext uri="{FF2B5EF4-FFF2-40B4-BE49-F238E27FC236}">
                <a16:creationId xmlns:a16="http://schemas.microsoft.com/office/drawing/2014/main" id="{D60F4B95-75D5-73B1-612B-10FCC0E4DD8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949413" y="0"/>
            <a:ext cx="2451620" cy="6858000"/>
          </a:xfrm>
          <a:prstGeom prst="rect">
            <a:avLst/>
          </a:prstGeom>
        </p:spPr>
      </p:pic>
    </p:spTree>
    <p:extLst>
      <p:ext uri="{BB962C8B-B14F-4D97-AF65-F5344CB8AC3E}">
        <p14:creationId xmlns:p14="http://schemas.microsoft.com/office/powerpoint/2010/main" val="23731677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D438B-E432-F346-F414-B2DAA7720264}"/>
            </a:ext>
          </a:extLst>
        </p:cNvPr>
        <p:cNvGrpSpPr/>
        <p:nvPr/>
      </p:nvGrpSpPr>
      <p:grpSpPr>
        <a:xfrm>
          <a:off x="0" y="0"/>
          <a:ext cx="0" cy="0"/>
          <a:chOff x="0" y="0"/>
          <a:chExt cx="0" cy="0"/>
        </a:xfrm>
      </p:grpSpPr>
      <p:sp>
        <p:nvSpPr>
          <p:cNvPr id="11" name="Title 13">
            <a:extLst>
              <a:ext uri="{FF2B5EF4-FFF2-40B4-BE49-F238E27FC236}">
                <a16:creationId xmlns:a16="http://schemas.microsoft.com/office/drawing/2014/main" id="{04A1269A-D3E1-BA75-F6B5-12A4F0418E59}"/>
              </a:ext>
            </a:extLst>
          </p:cNvPr>
          <p:cNvSpPr txBox="1">
            <a:spLocks/>
          </p:cNvSpPr>
          <p:nvPr/>
        </p:nvSpPr>
        <p:spPr>
          <a:xfrm>
            <a:off x="154205" y="216426"/>
            <a:ext cx="8216071" cy="683906"/>
          </a:xfrm>
          <a:prstGeom prst="rect">
            <a:avLst/>
          </a:prstGeom>
        </p:spPr>
        <p:txBody>
          <a:bodyPr vert="horz" lIns="91440" tIns="45720" rIns="91440" bIns="45720" rtlCol="0" anchor="t">
            <a:normAutofit fontScale="90000"/>
          </a:bodyPr>
          <a:lstStyle>
            <a:lvl1pPr algn="l" defTabSz="914400" rtl="0" eaLnBrk="1" latinLnBrk="0" hangingPunct="1">
              <a:lnSpc>
                <a:spcPct val="85000"/>
              </a:lnSpc>
              <a:spcBef>
                <a:spcPct val="0"/>
              </a:spcBef>
              <a:buNone/>
              <a:defRPr lang="en-US" sz="5000" b="0" kern="1200" spc="-100" baseline="0" dirty="0">
                <a:solidFill>
                  <a:schemeClr val="tx2"/>
                </a:solidFill>
                <a:latin typeface="+mj-lt"/>
                <a:ea typeface="+mj-ea"/>
                <a:cs typeface="+mj-cs"/>
              </a:defRPr>
            </a:lvl1pPr>
          </a:lstStyle>
          <a:p>
            <a:r>
              <a:rPr lang="en-US"/>
              <a:t>Import profiles – best practices</a:t>
            </a:r>
          </a:p>
        </p:txBody>
      </p:sp>
      <p:pic>
        <p:nvPicPr>
          <p:cNvPr id="3" name="Picture 2" descr="Screenshot of import profile options for handling multi-matches.">
            <a:extLst>
              <a:ext uri="{FF2B5EF4-FFF2-40B4-BE49-F238E27FC236}">
                <a16:creationId xmlns:a16="http://schemas.microsoft.com/office/drawing/2014/main" id="{A20ECCEC-C3E1-E39B-77D5-D478BFE15918}"/>
              </a:ext>
            </a:extLst>
          </p:cNvPr>
          <p:cNvPicPr>
            <a:picLocks noChangeAspect="1"/>
          </p:cNvPicPr>
          <p:nvPr/>
        </p:nvPicPr>
        <p:blipFill>
          <a:blip r:embed="rId3"/>
          <a:stretch>
            <a:fillRect/>
          </a:stretch>
        </p:blipFill>
        <p:spPr>
          <a:xfrm>
            <a:off x="2590311" y="1335216"/>
            <a:ext cx="7011378" cy="2724530"/>
          </a:xfrm>
          <a:prstGeom prst="rect">
            <a:avLst/>
          </a:prstGeom>
        </p:spPr>
      </p:pic>
      <p:pic>
        <p:nvPicPr>
          <p:cNvPr id="4" name="Picture 3" descr="A close-up of a mosaic&#10;&#10;AI-generated content may be incorrect.">
            <a:extLst>
              <a:ext uri="{FF2B5EF4-FFF2-40B4-BE49-F238E27FC236}">
                <a16:creationId xmlns:a16="http://schemas.microsoft.com/office/drawing/2014/main" id="{B29D5D71-50A8-D96E-0676-DF155F115FE8}"/>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9949413" y="0"/>
            <a:ext cx="2451620" cy="6858000"/>
          </a:xfrm>
          <a:prstGeom prst="rect">
            <a:avLst/>
          </a:prstGeom>
        </p:spPr>
      </p:pic>
      <p:pic>
        <p:nvPicPr>
          <p:cNvPr id="5" name="Picture 4" descr="Screenshot of merge method to keep the existing bib record.">
            <a:extLst>
              <a:ext uri="{FF2B5EF4-FFF2-40B4-BE49-F238E27FC236}">
                <a16:creationId xmlns:a16="http://schemas.microsoft.com/office/drawing/2014/main" id="{E33B1F09-91DB-76A8-C105-AEC4A72E9B82}"/>
              </a:ext>
            </a:extLst>
          </p:cNvPr>
          <p:cNvPicPr>
            <a:picLocks noChangeAspect="1"/>
          </p:cNvPicPr>
          <p:nvPr/>
        </p:nvPicPr>
        <p:blipFill>
          <a:blip r:embed="rId5"/>
          <a:stretch>
            <a:fillRect/>
          </a:stretch>
        </p:blipFill>
        <p:spPr>
          <a:xfrm>
            <a:off x="3924210" y="4723217"/>
            <a:ext cx="4363059" cy="466790"/>
          </a:xfrm>
          <a:prstGeom prst="rect">
            <a:avLst/>
          </a:prstGeom>
        </p:spPr>
      </p:pic>
    </p:spTree>
    <p:extLst>
      <p:ext uri="{BB962C8B-B14F-4D97-AF65-F5344CB8AC3E}">
        <p14:creationId xmlns:p14="http://schemas.microsoft.com/office/powerpoint/2010/main" val="404848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95711-DE99-5AAD-627E-F4929982B769}"/>
            </a:ext>
          </a:extLst>
        </p:cNvPr>
        <p:cNvGrpSpPr/>
        <p:nvPr/>
      </p:nvGrpSpPr>
      <p:grpSpPr>
        <a:xfrm>
          <a:off x="0" y="0"/>
          <a:ext cx="0" cy="0"/>
          <a:chOff x="0" y="0"/>
          <a:chExt cx="0" cy="0"/>
        </a:xfrm>
      </p:grpSpPr>
      <p:pic>
        <p:nvPicPr>
          <p:cNvPr id="4" name="Content Placeholder 2">
            <a:extLst>
              <a:ext uri="{FF2B5EF4-FFF2-40B4-BE49-F238E27FC236}">
                <a16:creationId xmlns:a16="http://schemas.microsoft.com/office/drawing/2014/main" id="{296EBE92-54EC-6C5E-95AC-3C48EC05744E}"/>
              </a:ext>
              <a:ext uri="{C183D7F6-B498-43B3-948B-1728B52AA6E4}">
                <adec:decorative xmlns:adec="http://schemas.microsoft.com/office/drawing/2017/decorative" val="1"/>
              </a:ext>
            </a:extLst>
          </p:cNvPr>
          <p:cNvPicPr>
            <a:picLocks noGrp="1" noChangeAspect="1"/>
          </p:cNvPicPr>
          <p:nvPr>
            <p:ph type="pic" sz="quarter" idx="13"/>
          </p:nvPr>
        </p:nvPicPr>
        <p:blipFill>
          <a:blip r:embed="rId2"/>
          <a:srcRect t="4757" b="4982"/>
          <a:stretch>
            <a:fillRect/>
          </a:stretch>
        </p:blipFill>
        <p:spPr>
          <a:xfrm>
            <a:off x="8245123" y="3299064"/>
            <a:ext cx="3948289" cy="3561871"/>
          </a:xfrm>
          <a:prstGeom prst="rect">
            <a:avLst/>
          </a:prstGeom>
          <a:noFill/>
        </p:spPr>
      </p:pic>
      <p:sp>
        <p:nvSpPr>
          <p:cNvPr id="11" name="Title 13">
            <a:extLst>
              <a:ext uri="{FF2B5EF4-FFF2-40B4-BE49-F238E27FC236}">
                <a16:creationId xmlns:a16="http://schemas.microsoft.com/office/drawing/2014/main" id="{36EE4039-F6E1-D802-E026-581AFE3A4C0E}"/>
              </a:ext>
            </a:extLst>
          </p:cNvPr>
          <p:cNvSpPr txBox="1">
            <a:spLocks/>
          </p:cNvSpPr>
          <p:nvPr/>
        </p:nvSpPr>
        <p:spPr>
          <a:xfrm>
            <a:off x="154205" y="216426"/>
            <a:ext cx="8216071" cy="683906"/>
          </a:xfrm>
          <a:prstGeom prst="rect">
            <a:avLst/>
          </a:prstGeom>
        </p:spPr>
        <p:txBody>
          <a:bodyPr vert="horz" lIns="91440" tIns="45720" rIns="91440" bIns="45720" rtlCol="0" anchor="t">
            <a:normAutofit fontScale="90000"/>
          </a:bodyPr>
          <a:lstStyle>
            <a:lvl1pPr algn="l" defTabSz="914400" rtl="0" eaLnBrk="1" latinLnBrk="0" hangingPunct="1">
              <a:lnSpc>
                <a:spcPct val="85000"/>
              </a:lnSpc>
              <a:spcBef>
                <a:spcPct val="0"/>
              </a:spcBef>
              <a:buNone/>
              <a:defRPr lang="en-US" sz="5000" b="0" kern="1200" spc="-100" baseline="0" dirty="0">
                <a:solidFill>
                  <a:schemeClr val="tx2"/>
                </a:solidFill>
                <a:latin typeface="+mj-lt"/>
                <a:ea typeface="+mj-ea"/>
                <a:cs typeface="+mj-cs"/>
              </a:defRPr>
            </a:lvl1pPr>
          </a:lstStyle>
          <a:p>
            <a:r>
              <a:rPr lang="en-US"/>
              <a:t>Import profiles – best practices</a:t>
            </a:r>
          </a:p>
        </p:txBody>
      </p:sp>
      <p:sp>
        <p:nvSpPr>
          <p:cNvPr id="2" name="TextBox 1">
            <a:extLst>
              <a:ext uri="{FF2B5EF4-FFF2-40B4-BE49-F238E27FC236}">
                <a16:creationId xmlns:a16="http://schemas.microsoft.com/office/drawing/2014/main" id="{AB356A15-F7BD-B227-1859-C90AEBBDBB25}"/>
              </a:ext>
            </a:extLst>
          </p:cNvPr>
          <p:cNvSpPr txBox="1"/>
          <p:nvPr/>
        </p:nvSpPr>
        <p:spPr>
          <a:xfrm>
            <a:off x="2333" y="1057842"/>
            <a:ext cx="12187704" cy="2111216"/>
          </a:xfrm>
          <a:prstGeom prst="roundRect">
            <a:avLst/>
          </a:prstGeom>
          <a:noFill/>
          <a:ln w="57150">
            <a:solidFill>
              <a:schemeClr val="accent3"/>
            </a:solidFill>
          </a:ln>
        </p:spPr>
        <p:txBody>
          <a:bodyPr wrap="square" lIns="91440" tIns="45720" rIns="91440" bIns="45720" rtlCol="0" anchor="t">
            <a:spAutoFit/>
          </a:bodyPr>
          <a:lstStyle/>
          <a:p>
            <a:r>
              <a:rPr lang="en-US" sz="2800"/>
              <a:t>Cataloging Committee policies</a:t>
            </a:r>
          </a:p>
          <a:p>
            <a:endParaRPr lang="en-US"/>
          </a:p>
          <a:p>
            <a:r>
              <a:rPr lang="en-US"/>
              <a:t>USG MARC field policy: </a:t>
            </a:r>
            <a:r>
              <a:rPr lang="en-US">
                <a:hlinkClick r:id="rId3"/>
              </a:rPr>
              <a:t>https://docs.google.com/document/d/1rv7V41dcGCjSXP1wk0PxI9ZTbJFy6OV-/edit</a:t>
            </a:r>
            <a:endParaRPr lang="en-US"/>
          </a:p>
          <a:p>
            <a:endParaRPr lang="en-US"/>
          </a:p>
          <a:p>
            <a:r>
              <a:rPr lang="en-US"/>
              <a:t>Choice of Network Zone or Institution Zone: </a:t>
            </a:r>
            <a:r>
              <a:rPr lang="en-US">
                <a:hlinkClick r:id="rId4"/>
              </a:rPr>
              <a:t>https://docs.google.com/document/d/1hdAfr-7WepC4V9dSZMItYE73kNsvAUlPKgsEm8G1T0Y/edit?tab=t.0</a:t>
            </a:r>
            <a:endParaRPr lang="en-US"/>
          </a:p>
        </p:txBody>
      </p:sp>
      <p:sp>
        <p:nvSpPr>
          <p:cNvPr id="5" name="TextBox 4">
            <a:extLst>
              <a:ext uri="{FF2B5EF4-FFF2-40B4-BE49-F238E27FC236}">
                <a16:creationId xmlns:a16="http://schemas.microsoft.com/office/drawing/2014/main" id="{C3C43D94-467C-C6E9-F283-2DC529F95B04}"/>
              </a:ext>
            </a:extLst>
          </p:cNvPr>
          <p:cNvSpPr txBox="1"/>
          <p:nvPr/>
        </p:nvSpPr>
        <p:spPr>
          <a:xfrm>
            <a:off x="521212" y="4127565"/>
            <a:ext cx="4739281" cy="1908215"/>
          </a:xfrm>
          <a:prstGeom prst="rect">
            <a:avLst/>
          </a:prstGeom>
          <a:noFill/>
        </p:spPr>
        <p:txBody>
          <a:bodyPr wrap="square" lIns="91440" tIns="45720" rIns="91440" bIns="45720" anchor="t">
            <a:spAutoFit/>
          </a:bodyPr>
          <a:lstStyle/>
          <a:p>
            <a:r>
              <a:rPr lang="en-US"/>
              <a:t>email: simon@uga.edu </a:t>
            </a:r>
          </a:p>
          <a:p>
            <a:r>
              <a:rPr lang="en-US"/>
              <a:t>GIL Support ticket: </a:t>
            </a:r>
            <a:r>
              <a:rPr lang="en-US">
                <a:ea typeface="+mn-lt"/>
                <a:cs typeface="+mn-lt"/>
              </a:rPr>
              <a:t>helpdesk@usg.edu</a:t>
            </a:r>
            <a:endParaRPr lang="en-US"/>
          </a:p>
          <a:p>
            <a:endParaRPr lang="en-US"/>
          </a:p>
          <a:p>
            <a:endParaRPr lang="en-US" sz="3200"/>
          </a:p>
          <a:p>
            <a:r>
              <a:rPr lang="en-US" sz="3200"/>
              <a:t>Thanks!</a:t>
            </a:r>
            <a:endParaRPr lang="en-US"/>
          </a:p>
        </p:txBody>
      </p:sp>
    </p:spTree>
    <p:extLst>
      <p:ext uri="{BB962C8B-B14F-4D97-AF65-F5344CB8AC3E}">
        <p14:creationId xmlns:p14="http://schemas.microsoft.com/office/powerpoint/2010/main" val="380416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9A77C-7FF6-54BE-5AFB-0BFB6F80ED9D}"/>
            </a:ext>
          </a:extLst>
        </p:cNvPr>
        <p:cNvGrpSpPr/>
        <p:nvPr/>
      </p:nvGrpSpPr>
      <p:grpSpPr>
        <a:xfrm>
          <a:off x="0" y="0"/>
          <a:ext cx="0" cy="0"/>
          <a:chOff x="0" y="0"/>
          <a:chExt cx="0" cy="0"/>
        </a:xfrm>
      </p:grpSpPr>
      <p:sp>
        <p:nvSpPr>
          <p:cNvPr id="21" name="Title 20">
            <a:extLst>
              <a:ext uri="{FF2B5EF4-FFF2-40B4-BE49-F238E27FC236}">
                <a16:creationId xmlns:a16="http://schemas.microsoft.com/office/drawing/2014/main" id="{15FBEA39-341B-4AF2-EE3D-B2C21EBF57B1}"/>
              </a:ext>
            </a:extLst>
          </p:cNvPr>
          <p:cNvSpPr>
            <a:spLocks noGrp="1"/>
          </p:cNvSpPr>
          <p:nvPr>
            <p:ph type="ctrTitle"/>
          </p:nvPr>
        </p:nvSpPr>
        <p:spPr>
          <a:xfrm>
            <a:off x="154206" y="216426"/>
            <a:ext cx="4064673" cy="3934950"/>
          </a:xfrm>
        </p:spPr>
        <p:txBody>
          <a:bodyPr vert="horz" lIns="91440" tIns="45720" rIns="91440" bIns="45720" rtlCol="0" anchor="t">
            <a:normAutofit/>
          </a:bodyPr>
          <a:lstStyle/>
          <a:p>
            <a:r>
              <a:rPr lang="en-US" sz="4600" b="0" kern="1200" spc="-100" baseline="0"/>
              <a:t>Primo NDE Customization</a:t>
            </a:r>
          </a:p>
          <a:p>
            <a:endParaRPr lang="en-US" sz="4600" b="0" kern="1200" spc="-100" baseline="0"/>
          </a:p>
        </p:txBody>
      </p:sp>
      <p:sp>
        <p:nvSpPr>
          <p:cNvPr id="26" name="Subtitle 2">
            <a:extLst>
              <a:ext uri="{FF2B5EF4-FFF2-40B4-BE49-F238E27FC236}">
                <a16:creationId xmlns:a16="http://schemas.microsoft.com/office/drawing/2014/main" id="{439EFBBE-2A65-EE11-A890-790FE3138537}"/>
              </a:ext>
            </a:extLst>
          </p:cNvPr>
          <p:cNvSpPr>
            <a:spLocks noGrp="1"/>
          </p:cNvSpPr>
          <p:nvPr>
            <p:ph type="subTitle" idx="1"/>
          </p:nvPr>
        </p:nvSpPr>
        <p:spPr>
          <a:xfrm>
            <a:off x="182880" y="4846320"/>
            <a:ext cx="4035999" cy="1380744"/>
          </a:xfrm>
        </p:spPr>
        <p:txBody>
          <a:bodyPr>
            <a:normAutofit/>
          </a:bodyPr>
          <a:lstStyle/>
          <a:p>
            <a:pPr algn="ctr"/>
            <a:r>
              <a:rPr lang="en-US" sz="2800"/>
              <a:t>Everything is fine.</a:t>
            </a:r>
          </a:p>
        </p:txBody>
      </p:sp>
      <p:pic>
        <p:nvPicPr>
          <p:cNvPr id="13" name="Picture 12" descr="A mosaic of a book and a magnifying glass&#10;&#10;AI-generated content may be incorrect.">
            <a:extLst>
              <a:ext uri="{FF2B5EF4-FFF2-40B4-BE49-F238E27FC236}">
                <a16:creationId xmlns:a16="http://schemas.microsoft.com/office/drawing/2014/main" id="{28EC322B-FAB9-08D4-67B4-528AEAF17F54}"/>
              </a:ext>
            </a:extLst>
          </p:cNvPr>
          <p:cNvPicPr>
            <a:picLocks noChangeAspect="1"/>
          </p:cNvPicPr>
          <p:nvPr/>
        </p:nvPicPr>
        <p:blipFill>
          <a:blip r:embed="rId2"/>
          <a:srcRect t="4813" b="4927"/>
          <a:stretch>
            <a:fillRect/>
          </a:stretch>
        </p:blipFill>
        <p:spPr>
          <a:xfrm>
            <a:off x="4914901" y="265176"/>
            <a:ext cx="7010400" cy="6327648"/>
          </a:xfrm>
          <a:custGeom>
            <a:avLst/>
            <a:gdLst>
              <a:gd name="connsiteX0" fmla="*/ 302565 w 7010400"/>
              <a:gd name="connsiteY0" fmla="*/ 0 h 6316602"/>
              <a:gd name="connsiteX1" fmla="*/ 6707835 w 7010400"/>
              <a:gd name="connsiteY1" fmla="*/ 0 h 6316602"/>
              <a:gd name="connsiteX2" fmla="*/ 7010400 w 7010400"/>
              <a:gd name="connsiteY2" fmla="*/ 302565 h 6316602"/>
              <a:gd name="connsiteX3" fmla="*/ 7010400 w 7010400"/>
              <a:gd name="connsiteY3" fmla="*/ 6014037 h 6316602"/>
              <a:gd name="connsiteX4" fmla="*/ 6707835 w 7010400"/>
              <a:gd name="connsiteY4" fmla="*/ 6316602 h 6316602"/>
              <a:gd name="connsiteX5" fmla="*/ 302565 w 7010400"/>
              <a:gd name="connsiteY5" fmla="*/ 6316602 h 6316602"/>
              <a:gd name="connsiteX6" fmla="*/ 0 w 7010400"/>
              <a:gd name="connsiteY6" fmla="*/ 6014037 h 6316602"/>
              <a:gd name="connsiteX7" fmla="*/ 0 w 7010400"/>
              <a:gd name="connsiteY7" fmla="*/ 302565 h 6316602"/>
              <a:gd name="connsiteX8" fmla="*/ 302565 w 7010400"/>
              <a:gd name="connsiteY8" fmla="*/ 0 h 631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0400" h="6316602">
                <a:moveTo>
                  <a:pt x="302565" y="0"/>
                </a:moveTo>
                <a:lnTo>
                  <a:pt x="6707835" y="0"/>
                </a:lnTo>
                <a:cubicBezTo>
                  <a:pt x="6874937" y="0"/>
                  <a:pt x="7010400" y="135463"/>
                  <a:pt x="7010400" y="302565"/>
                </a:cubicBezTo>
                <a:lnTo>
                  <a:pt x="7010400" y="6014037"/>
                </a:lnTo>
                <a:cubicBezTo>
                  <a:pt x="7010400" y="6181139"/>
                  <a:pt x="6874937" y="6316602"/>
                  <a:pt x="6707835" y="6316602"/>
                </a:cubicBezTo>
                <a:lnTo>
                  <a:pt x="302565" y="6316602"/>
                </a:lnTo>
                <a:cubicBezTo>
                  <a:pt x="135463" y="6316602"/>
                  <a:pt x="0" y="6181139"/>
                  <a:pt x="0" y="6014037"/>
                </a:cubicBezTo>
                <a:lnTo>
                  <a:pt x="0" y="302565"/>
                </a:lnTo>
                <a:cubicBezTo>
                  <a:pt x="0" y="135463"/>
                  <a:pt x="135463" y="0"/>
                  <a:pt x="302565" y="0"/>
                </a:cubicBezTo>
                <a:close/>
              </a:path>
            </a:pathLst>
          </a:custGeom>
          <a:noFill/>
        </p:spPr>
      </p:pic>
    </p:spTree>
    <p:extLst>
      <p:ext uri="{BB962C8B-B14F-4D97-AF65-F5344CB8AC3E}">
        <p14:creationId xmlns:p14="http://schemas.microsoft.com/office/powerpoint/2010/main" val="3638205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628F8-5E05-3512-F16A-729AB4171E0F}"/>
              </a:ext>
            </a:extLst>
          </p:cNvPr>
          <p:cNvSpPr>
            <a:spLocks noGrp="1"/>
          </p:cNvSpPr>
          <p:nvPr>
            <p:ph type="ctrTitle"/>
          </p:nvPr>
        </p:nvSpPr>
        <p:spPr>
          <a:xfrm>
            <a:off x="146008" y="5882854"/>
            <a:ext cx="11615732" cy="747170"/>
          </a:xfrm>
        </p:spPr>
        <p:txBody>
          <a:bodyPr>
            <a:normAutofit/>
          </a:bodyPr>
          <a:lstStyle/>
          <a:p>
            <a:pPr algn="ctr"/>
            <a:r>
              <a:rPr lang="en-US"/>
              <a:t>A new </a:t>
            </a:r>
            <a:r>
              <a:rPr lang="en-US">
                <a:solidFill>
                  <a:schemeClr val="tx1"/>
                </a:solidFill>
                <a:hlinkClick r:id="rId2">
                  <a:extLst>
                    <a:ext uri="{A12FA001-AC4F-418D-AE19-62706E023703}">
                      <ahyp:hlinkClr xmlns:ahyp="http://schemas.microsoft.com/office/drawing/2018/hyperlinkcolor" val="tx"/>
                    </a:ext>
                  </a:extLst>
                </a:hlinkClick>
              </a:rPr>
              <a:t>interface</a:t>
            </a:r>
          </a:p>
        </p:txBody>
      </p:sp>
      <p:pic>
        <p:nvPicPr>
          <p:cNvPr id="5" name="Picture Placeholder 4" descr="A screenshot of a computer&#10;&#10;AI-generated content may be incorrect.">
            <a:extLst>
              <a:ext uri="{FF2B5EF4-FFF2-40B4-BE49-F238E27FC236}">
                <a16:creationId xmlns:a16="http://schemas.microsoft.com/office/drawing/2014/main" id="{8E55033B-462D-32BB-338E-FE6234DF765A}"/>
              </a:ext>
            </a:extLst>
          </p:cNvPr>
          <p:cNvPicPr>
            <a:picLocks noGrp="1" noChangeAspect="1"/>
          </p:cNvPicPr>
          <p:nvPr>
            <p:ph type="pic" sz="quarter" idx="13"/>
          </p:nvPr>
        </p:nvPicPr>
        <p:blipFill>
          <a:blip r:embed="rId3"/>
          <a:srcRect t="1597" r="64" b="5174"/>
          <a:stretch>
            <a:fillRect/>
          </a:stretch>
        </p:blipFill>
        <p:spPr>
          <a:xfrm>
            <a:off x="274638" y="221875"/>
            <a:ext cx="11641609" cy="5668166"/>
          </a:xfrm>
          <a:custGeom>
            <a:avLst/>
            <a:gdLst>
              <a:gd name="connsiteX0" fmla="*/ 291520 w 11651080"/>
              <a:gd name="connsiteY0" fmla="*/ 0 h 4853814"/>
              <a:gd name="connsiteX1" fmla="*/ 11359560 w 11651080"/>
              <a:gd name="connsiteY1" fmla="*/ 0 h 4853814"/>
              <a:gd name="connsiteX2" fmla="*/ 11651080 w 11651080"/>
              <a:gd name="connsiteY2" fmla="*/ 291520 h 4853814"/>
              <a:gd name="connsiteX3" fmla="*/ 11651080 w 11651080"/>
              <a:gd name="connsiteY3" fmla="*/ 4562294 h 4853814"/>
              <a:gd name="connsiteX4" fmla="*/ 11359560 w 11651080"/>
              <a:gd name="connsiteY4" fmla="*/ 4853814 h 4853814"/>
              <a:gd name="connsiteX5" fmla="*/ 291520 w 11651080"/>
              <a:gd name="connsiteY5" fmla="*/ 4853814 h 4853814"/>
              <a:gd name="connsiteX6" fmla="*/ 0 w 11651080"/>
              <a:gd name="connsiteY6" fmla="*/ 4562294 h 4853814"/>
              <a:gd name="connsiteX7" fmla="*/ 0 w 11651080"/>
              <a:gd name="connsiteY7" fmla="*/ 291520 h 4853814"/>
              <a:gd name="connsiteX8" fmla="*/ 291520 w 11651080"/>
              <a:gd name="connsiteY8" fmla="*/ 0 h 485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4853814">
                <a:moveTo>
                  <a:pt x="291520" y="0"/>
                </a:moveTo>
                <a:lnTo>
                  <a:pt x="11359560" y="0"/>
                </a:lnTo>
                <a:cubicBezTo>
                  <a:pt x="11520562" y="0"/>
                  <a:pt x="11651080" y="130518"/>
                  <a:pt x="11651080" y="291520"/>
                </a:cubicBezTo>
                <a:lnTo>
                  <a:pt x="11651080" y="4562294"/>
                </a:lnTo>
                <a:cubicBezTo>
                  <a:pt x="11651080" y="4723296"/>
                  <a:pt x="11520562" y="4853814"/>
                  <a:pt x="11359560" y="4853814"/>
                </a:cubicBezTo>
                <a:lnTo>
                  <a:pt x="291520" y="4853814"/>
                </a:lnTo>
                <a:cubicBezTo>
                  <a:pt x="130518" y="4853814"/>
                  <a:pt x="0" y="4723296"/>
                  <a:pt x="0" y="4562294"/>
                </a:cubicBezTo>
                <a:lnTo>
                  <a:pt x="0" y="291520"/>
                </a:lnTo>
                <a:cubicBezTo>
                  <a:pt x="0" y="130518"/>
                  <a:pt x="130518" y="0"/>
                  <a:pt x="291520" y="0"/>
                </a:cubicBezTo>
                <a:close/>
              </a:path>
            </a:pathLst>
          </a:custGeom>
          <a:blipFill dpi="0" rotWithShape="1">
            <a:blip r:embed="rId4">
              <a:alphaModFix amt="70000"/>
            </a:blip>
            <a:srcRect/>
            <a:stretch>
              <a:fillRect/>
            </a:stretch>
          </a:blipFill>
        </p:spPr>
      </p:pic>
    </p:spTree>
    <p:extLst>
      <p:ext uri="{BB962C8B-B14F-4D97-AF65-F5344CB8AC3E}">
        <p14:creationId xmlns:p14="http://schemas.microsoft.com/office/powerpoint/2010/main" val="465634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07AE-9B4D-320A-0868-990129DB5E88}"/>
              </a:ext>
            </a:extLst>
          </p:cNvPr>
          <p:cNvSpPr>
            <a:spLocks noGrp="1"/>
          </p:cNvSpPr>
          <p:nvPr>
            <p:ph type="ctrTitle"/>
          </p:nvPr>
        </p:nvSpPr>
        <p:spPr>
          <a:xfrm>
            <a:off x="148382" y="192360"/>
            <a:ext cx="11775394" cy="986101"/>
          </a:xfrm>
        </p:spPr>
        <p:txBody>
          <a:bodyPr>
            <a:normAutofit/>
          </a:bodyPr>
          <a:lstStyle/>
          <a:p>
            <a:r>
              <a:rPr lang="en-US" sz="6000"/>
              <a:t>When will this happen?</a:t>
            </a:r>
          </a:p>
        </p:txBody>
      </p:sp>
      <p:sp>
        <p:nvSpPr>
          <p:cNvPr id="6" name="TextBox 5">
            <a:extLst>
              <a:ext uri="{FF2B5EF4-FFF2-40B4-BE49-F238E27FC236}">
                <a16:creationId xmlns:a16="http://schemas.microsoft.com/office/drawing/2014/main" id="{4C2D7D24-CD48-00B2-A73C-6CF07506867E}"/>
              </a:ext>
            </a:extLst>
          </p:cNvPr>
          <p:cNvSpPr txBox="1"/>
          <p:nvPr/>
        </p:nvSpPr>
        <p:spPr>
          <a:xfrm>
            <a:off x="482416" y="1337611"/>
            <a:ext cx="10393899"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Ex Libris will be moving everyone over to NDE in January 2028</a:t>
            </a:r>
          </a:p>
          <a:p>
            <a:endParaRPr lang="en-US" sz="2400"/>
          </a:p>
          <a:p>
            <a:r>
              <a:rPr lang="en-US" sz="2400"/>
              <a:t>Customizations will occur throughout the rest of 2026 and Spring/Summer of 2027.</a:t>
            </a:r>
          </a:p>
          <a:p>
            <a:endParaRPr lang="en-US" sz="2400"/>
          </a:p>
          <a:p>
            <a:r>
              <a:rPr lang="en-US" sz="2400"/>
              <a:t>Staff and Faculty can explore and become familiar with NDE now, but full UX/instruction engagement will likely not happen until Spring 2027</a:t>
            </a:r>
          </a:p>
          <a:p>
            <a:endParaRPr lang="en-US" sz="2400"/>
          </a:p>
          <a:p>
            <a:endParaRPr lang="en-US" sz="2400"/>
          </a:p>
        </p:txBody>
      </p:sp>
      <p:pic>
        <p:nvPicPr>
          <p:cNvPr id="8" name="Picture 7">
            <a:extLst>
              <a:ext uri="{FF2B5EF4-FFF2-40B4-BE49-F238E27FC236}">
                <a16:creationId xmlns:a16="http://schemas.microsoft.com/office/drawing/2014/main" id="{AA4ECE37-0AD5-A460-799C-B6F89CD360BC}"/>
              </a:ext>
            </a:extLst>
          </p:cNvPr>
          <p:cNvPicPr>
            <a:picLocks noChangeAspect="1"/>
          </p:cNvPicPr>
          <p:nvPr/>
        </p:nvPicPr>
        <p:blipFill>
          <a:blip r:embed="rId2"/>
          <a:stretch>
            <a:fillRect/>
          </a:stretch>
        </p:blipFill>
        <p:spPr>
          <a:xfrm rot="16200000">
            <a:off x="4812512" y="-344127"/>
            <a:ext cx="2531507" cy="11866305"/>
          </a:xfrm>
          <a:prstGeom prst="rect">
            <a:avLst/>
          </a:prstGeom>
        </p:spPr>
      </p:pic>
    </p:spTree>
    <p:extLst>
      <p:ext uri="{BB962C8B-B14F-4D97-AF65-F5344CB8AC3E}">
        <p14:creationId xmlns:p14="http://schemas.microsoft.com/office/powerpoint/2010/main" val="11843010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4C958-B568-98B2-D9DB-655F2E96C5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35B6EA-8363-C8F0-2DFD-618B719EF494}"/>
              </a:ext>
            </a:extLst>
          </p:cNvPr>
          <p:cNvSpPr>
            <a:spLocks noGrp="1"/>
          </p:cNvSpPr>
          <p:nvPr>
            <p:ph type="ctrTitle"/>
          </p:nvPr>
        </p:nvSpPr>
        <p:spPr>
          <a:xfrm>
            <a:off x="148382" y="192360"/>
            <a:ext cx="11775394" cy="986101"/>
          </a:xfrm>
        </p:spPr>
        <p:txBody>
          <a:bodyPr>
            <a:normAutofit/>
          </a:bodyPr>
          <a:lstStyle/>
          <a:p>
            <a:r>
              <a:rPr lang="en-US" sz="6000"/>
              <a:t>The more things change...</a:t>
            </a:r>
          </a:p>
        </p:txBody>
      </p:sp>
      <p:sp>
        <p:nvSpPr>
          <p:cNvPr id="6" name="TextBox 5">
            <a:extLst>
              <a:ext uri="{FF2B5EF4-FFF2-40B4-BE49-F238E27FC236}">
                <a16:creationId xmlns:a16="http://schemas.microsoft.com/office/drawing/2014/main" id="{6201F86C-EF8A-2469-0BFC-C2C94AF38F1F}"/>
              </a:ext>
            </a:extLst>
          </p:cNvPr>
          <p:cNvSpPr txBox="1"/>
          <p:nvPr/>
        </p:nvSpPr>
        <p:spPr>
          <a:xfrm>
            <a:off x="482416" y="1337611"/>
            <a:ext cx="1039389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What changes from current Primo VE:</a:t>
            </a:r>
          </a:p>
          <a:p>
            <a:endParaRPr lang="en-US" sz="2400"/>
          </a:p>
          <a:p>
            <a:pPr marL="285750" indent="-285750">
              <a:buFont typeface="Calibri"/>
              <a:buChar char="-"/>
            </a:pPr>
            <a:r>
              <a:rPr lang="en-US" sz="2400"/>
              <a:t>Homepage/Landing page text (HTML)</a:t>
            </a:r>
          </a:p>
          <a:p>
            <a:pPr marL="285750" indent="-285750">
              <a:buFont typeface="Calibri"/>
              <a:buChar char="-"/>
            </a:pPr>
            <a:r>
              <a:rPr lang="en-US" sz="2400"/>
              <a:t>Look and feel (CSS)</a:t>
            </a:r>
          </a:p>
          <a:p>
            <a:pPr marL="285750" indent="-285750">
              <a:buFont typeface="Calibri"/>
              <a:buChar char="-"/>
            </a:pPr>
            <a:r>
              <a:rPr lang="en-US" sz="2400"/>
              <a:t>Customizations (</a:t>
            </a:r>
            <a:r>
              <a:rPr lang="en-US" sz="2400" err="1"/>
              <a:t>Javascript</a:t>
            </a:r>
            <a:r>
              <a:rPr lang="en-US" sz="2400"/>
              <a:t>)</a:t>
            </a:r>
          </a:p>
          <a:p>
            <a:pPr marL="742950" lvl="1" indent="-285750">
              <a:buFont typeface="Courier New"/>
              <a:buChar char="o"/>
            </a:pPr>
            <a:r>
              <a:rPr lang="en-US" sz="2400"/>
              <a:t>Things like Banners, Chat Widgets, </a:t>
            </a:r>
            <a:r>
              <a:rPr lang="en-US" sz="2400" err="1"/>
              <a:t>HathiTrust</a:t>
            </a:r>
            <a:r>
              <a:rPr lang="en-US" sz="2400"/>
              <a:t> links, etc.</a:t>
            </a:r>
          </a:p>
        </p:txBody>
      </p:sp>
      <p:pic>
        <p:nvPicPr>
          <p:cNvPr id="8" name="Picture 7">
            <a:extLst>
              <a:ext uri="{FF2B5EF4-FFF2-40B4-BE49-F238E27FC236}">
                <a16:creationId xmlns:a16="http://schemas.microsoft.com/office/drawing/2014/main" id="{4FFC75F8-EDAF-C6C6-AD72-93B8CFBC41C4}"/>
              </a:ext>
            </a:extLst>
          </p:cNvPr>
          <p:cNvPicPr>
            <a:picLocks noChangeAspect="1"/>
          </p:cNvPicPr>
          <p:nvPr/>
        </p:nvPicPr>
        <p:blipFill>
          <a:blip r:embed="rId2"/>
          <a:stretch>
            <a:fillRect/>
          </a:stretch>
        </p:blipFill>
        <p:spPr>
          <a:xfrm rot="16200000">
            <a:off x="4812512" y="-344127"/>
            <a:ext cx="2531507" cy="11866305"/>
          </a:xfrm>
          <a:prstGeom prst="rect">
            <a:avLst/>
          </a:prstGeom>
        </p:spPr>
      </p:pic>
    </p:spTree>
    <p:extLst>
      <p:ext uri="{BB962C8B-B14F-4D97-AF65-F5344CB8AC3E}">
        <p14:creationId xmlns:p14="http://schemas.microsoft.com/office/powerpoint/2010/main" val="1715112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4B317-1E18-7B5D-6EA9-9351BAA970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ADFA5B-49D7-714E-9B22-1D290EB82188}"/>
              </a:ext>
            </a:extLst>
          </p:cNvPr>
          <p:cNvSpPr>
            <a:spLocks noGrp="1"/>
          </p:cNvSpPr>
          <p:nvPr>
            <p:ph type="ctrTitle"/>
          </p:nvPr>
        </p:nvSpPr>
        <p:spPr>
          <a:xfrm>
            <a:off x="148382" y="192360"/>
            <a:ext cx="11775394" cy="986101"/>
          </a:xfrm>
        </p:spPr>
        <p:txBody>
          <a:bodyPr>
            <a:normAutofit/>
          </a:bodyPr>
          <a:lstStyle/>
          <a:p>
            <a:r>
              <a:rPr lang="en-US" sz="6000"/>
              <a:t>The more they stay the same.</a:t>
            </a:r>
            <a:endParaRPr lang="en-US"/>
          </a:p>
        </p:txBody>
      </p:sp>
      <p:sp>
        <p:nvSpPr>
          <p:cNvPr id="6" name="TextBox 5">
            <a:extLst>
              <a:ext uri="{FF2B5EF4-FFF2-40B4-BE49-F238E27FC236}">
                <a16:creationId xmlns:a16="http://schemas.microsoft.com/office/drawing/2014/main" id="{EDE4E5DF-5347-943D-3C12-4D9F9A6E6567}"/>
              </a:ext>
            </a:extLst>
          </p:cNvPr>
          <p:cNvSpPr txBox="1"/>
          <p:nvPr/>
        </p:nvSpPr>
        <p:spPr>
          <a:xfrm>
            <a:off x="482416" y="1337611"/>
            <a:ext cx="10393899"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What does NOT change from current Primo VE:</a:t>
            </a:r>
          </a:p>
          <a:p>
            <a:endParaRPr lang="en-US" sz="2400"/>
          </a:p>
          <a:p>
            <a:pPr marL="285750" indent="-285750">
              <a:buFont typeface="Calibri"/>
              <a:buChar char="-"/>
            </a:pPr>
            <a:r>
              <a:rPr lang="en-US" sz="2400"/>
              <a:t>Normalization Rules – how the records appear on the page</a:t>
            </a:r>
          </a:p>
          <a:p>
            <a:pPr marL="742950" lvl="1" indent="-285750">
              <a:buFont typeface="Courier New"/>
              <a:buChar char="o"/>
            </a:pPr>
            <a:r>
              <a:rPr lang="en-US" sz="2400"/>
              <a:t>Both Brief and Full records displays</a:t>
            </a:r>
          </a:p>
          <a:p>
            <a:pPr marL="285750" indent="-285750">
              <a:buFont typeface="Calibri"/>
              <a:buChar char="-"/>
            </a:pPr>
            <a:r>
              <a:rPr lang="en-US" sz="2400"/>
              <a:t>Search Scopes</a:t>
            </a:r>
          </a:p>
          <a:p>
            <a:pPr marL="742950" lvl="1" indent="-285750">
              <a:buFont typeface="Courier New"/>
              <a:buChar char="o"/>
            </a:pPr>
            <a:r>
              <a:rPr lang="en-US" sz="2400"/>
              <a:t>Currently "My Institution", "USG/GIL Express", local scopes</a:t>
            </a:r>
          </a:p>
          <a:p>
            <a:pPr marL="285750" indent="-285750">
              <a:buFont typeface="Calibri"/>
              <a:buChar char="-"/>
            </a:pPr>
            <a:r>
              <a:rPr lang="en-US" sz="2400"/>
              <a:t>Authentication</a:t>
            </a:r>
          </a:p>
          <a:p>
            <a:pPr marL="742950" lvl="1" indent="-285750">
              <a:buFont typeface="Courier New"/>
              <a:buChar char="o"/>
            </a:pPr>
            <a:r>
              <a:rPr lang="en-US" sz="2400"/>
              <a:t>Kevin Cottrell's blood pressure is safe</a:t>
            </a:r>
          </a:p>
          <a:p>
            <a:pPr marL="285750" indent="-285750">
              <a:buFont typeface="Calibri"/>
              <a:buChar char="-"/>
            </a:pPr>
            <a:r>
              <a:rPr lang="en-US" sz="2400"/>
              <a:t>Most other configurations found in Alma-&gt;Configuration-&gt;Views</a:t>
            </a:r>
          </a:p>
        </p:txBody>
      </p:sp>
      <p:pic>
        <p:nvPicPr>
          <p:cNvPr id="4" name="Picture 3" descr="A screenshot of a phone&#10;&#10;AI-generated content may be incorrect.">
            <a:extLst>
              <a:ext uri="{FF2B5EF4-FFF2-40B4-BE49-F238E27FC236}">
                <a16:creationId xmlns:a16="http://schemas.microsoft.com/office/drawing/2014/main" id="{C30BB20C-FCB0-4959-8568-4DF071F3BF7C}"/>
              </a:ext>
            </a:extLst>
          </p:cNvPr>
          <p:cNvPicPr>
            <a:picLocks noChangeAspect="1"/>
          </p:cNvPicPr>
          <p:nvPr/>
        </p:nvPicPr>
        <p:blipFill>
          <a:blip r:embed="rId2"/>
          <a:stretch>
            <a:fillRect/>
          </a:stretch>
        </p:blipFill>
        <p:spPr>
          <a:xfrm>
            <a:off x="0" y="5235686"/>
            <a:ext cx="12192000" cy="1302756"/>
          </a:xfrm>
          <a:prstGeom prst="rect">
            <a:avLst/>
          </a:prstGeom>
        </p:spPr>
      </p:pic>
    </p:spTree>
    <p:extLst>
      <p:ext uri="{BB962C8B-B14F-4D97-AF65-F5344CB8AC3E}">
        <p14:creationId xmlns:p14="http://schemas.microsoft.com/office/powerpoint/2010/main" val="16913646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11094-EB4E-3F74-C7FC-B4DAF8C46F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0C0113-852B-8D6F-2CA1-FCE3D06CD081}"/>
              </a:ext>
            </a:extLst>
          </p:cNvPr>
          <p:cNvSpPr>
            <a:spLocks noGrp="1"/>
          </p:cNvSpPr>
          <p:nvPr>
            <p:ph type="ctrTitle"/>
          </p:nvPr>
        </p:nvSpPr>
        <p:spPr>
          <a:xfrm>
            <a:off x="2077962" y="192360"/>
            <a:ext cx="9845814" cy="986101"/>
          </a:xfrm>
        </p:spPr>
        <p:txBody>
          <a:bodyPr>
            <a:normAutofit fontScale="90000"/>
          </a:bodyPr>
          <a:lstStyle/>
          <a:p>
            <a:r>
              <a:rPr lang="en-US" sz="6000"/>
              <a:t>That sounds like a lot of work.</a:t>
            </a:r>
            <a:endParaRPr lang="en-US"/>
          </a:p>
        </p:txBody>
      </p:sp>
      <p:sp>
        <p:nvSpPr>
          <p:cNvPr id="6" name="TextBox 5">
            <a:extLst>
              <a:ext uri="{FF2B5EF4-FFF2-40B4-BE49-F238E27FC236}">
                <a16:creationId xmlns:a16="http://schemas.microsoft.com/office/drawing/2014/main" id="{F132E218-FD5D-62F4-40EF-8DD3B8C43439}"/>
              </a:ext>
            </a:extLst>
          </p:cNvPr>
          <p:cNvSpPr txBox="1"/>
          <p:nvPr/>
        </p:nvSpPr>
        <p:spPr>
          <a:xfrm>
            <a:off x="2080158" y="1183982"/>
            <a:ext cx="9945303"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True, but thankfully, it's not </a:t>
            </a:r>
            <a:r>
              <a:rPr lang="en-US" sz="2400" i="1"/>
              <a:t>your </a:t>
            </a:r>
            <a:r>
              <a:rPr lang="en-US" sz="2400"/>
              <a:t>problem – it's </a:t>
            </a:r>
            <a:r>
              <a:rPr lang="en-US" sz="2400" i="1"/>
              <a:t>mine </a:t>
            </a:r>
            <a:r>
              <a:rPr lang="en-US" sz="2400"/>
              <a:t>(wait...):</a:t>
            </a:r>
          </a:p>
          <a:p>
            <a:endParaRPr lang="en-US" sz="2400"/>
          </a:p>
          <a:p>
            <a:r>
              <a:rPr lang="en-US" sz="2400"/>
              <a:t>Like with Primo VE, Ex Libris has created a development environment that can be used for the HTML, CSS, and JS customizations that we will need, called </a:t>
            </a:r>
            <a:r>
              <a:rPr lang="en-US" sz="2400" err="1"/>
              <a:t>customModule</a:t>
            </a:r>
            <a:r>
              <a:rPr lang="en-US" sz="2400"/>
              <a:t>-main</a:t>
            </a:r>
          </a:p>
          <a:p>
            <a:endParaRPr lang="en-US" sz="2400"/>
          </a:p>
          <a:p>
            <a:r>
              <a:rPr lang="en-US" sz="2400"/>
              <a:t>So, the process we currently have will stay in place – GIL Support will maintain Primo changes/packages in a central repository so we can have one correct and updated source.  This will be done through tickets and/or through the OPAC/Discovery committee.</a:t>
            </a:r>
          </a:p>
        </p:txBody>
      </p:sp>
      <p:pic>
        <p:nvPicPr>
          <p:cNvPr id="5" name="Picture 4">
            <a:extLst>
              <a:ext uri="{FF2B5EF4-FFF2-40B4-BE49-F238E27FC236}">
                <a16:creationId xmlns:a16="http://schemas.microsoft.com/office/drawing/2014/main" id="{279A316F-E17E-CF4B-8CEF-2121E9309C44}"/>
              </a:ext>
            </a:extLst>
          </p:cNvPr>
          <p:cNvPicPr>
            <a:picLocks noChangeAspect="1"/>
          </p:cNvPicPr>
          <p:nvPr/>
        </p:nvPicPr>
        <p:blipFill>
          <a:blip r:embed="rId2"/>
          <a:stretch>
            <a:fillRect/>
          </a:stretch>
        </p:blipFill>
        <p:spPr>
          <a:xfrm rot="10800000">
            <a:off x="-177358" y="0"/>
            <a:ext cx="2451620" cy="6858000"/>
          </a:xfrm>
          <a:prstGeom prst="rect">
            <a:avLst/>
          </a:prstGeom>
        </p:spPr>
      </p:pic>
    </p:spTree>
    <p:extLst>
      <p:ext uri="{BB962C8B-B14F-4D97-AF65-F5344CB8AC3E}">
        <p14:creationId xmlns:p14="http://schemas.microsoft.com/office/powerpoint/2010/main" val="2787793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6018E-7DCB-591B-C47B-B11385C288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BE6ABE-66EF-8B6B-332D-9553C6D79166}"/>
              </a:ext>
            </a:extLst>
          </p:cNvPr>
          <p:cNvSpPr>
            <a:spLocks noGrp="1"/>
          </p:cNvSpPr>
          <p:nvPr>
            <p:ph type="ctrTitle"/>
          </p:nvPr>
        </p:nvSpPr>
        <p:spPr>
          <a:xfrm>
            <a:off x="449494" y="167779"/>
            <a:ext cx="9845814" cy="986101"/>
          </a:xfrm>
        </p:spPr>
        <p:txBody>
          <a:bodyPr>
            <a:normAutofit/>
          </a:bodyPr>
          <a:lstStyle/>
          <a:p>
            <a:r>
              <a:rPr lang="en-US" sz="6000"/>
              <a:t>We have already started</a:t>
            </a:r>
            <a:endParaRPr lang="en-US"/>
          </a:p>
        </p:txBody>
      </p:sp>
      <p:sp>
        <p:nvSpPr>
          <p:cNvPr id="6" name="TextBox 5">
            <a:extLst>
              <a:ext uri="{FF2B5EF4-FFF2-40B4-BE49-F238E27FC236}">
                <a16:creationId xmlns:a16="http://schemas.microsoft.com/office/drawing/2014/main" id="{5120FD1F-E1F6-643D-0233-95E85C0CA3C5}"/>
              </a:ext>
            </a:extLst>
          </p:cNvPr>
          <p:cNvSpPr txBox="1"/>
          <p:nvPr/>
        </p:nvSpPr>
        <p:spPr>
          <a:xfrm>
            <a:off x="353368" y="1159401"/>
            <a:ext cx="9945303" cy="71096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What has been done so far - </a:t>
            </a:r>
          </a:p>
          <a:p>
            <a:pPr marL="342900" indent="-342900">
              <a:buFont typeface="Calibri"/>
              <a:buChar char="-"/>
            </a:pPr>
            <a:r>
              <a:rPr lang="en-US" sz="2400"/>
              <a:t>Everyone has a production NDE view to test with</a:t>
            </a:r>
          </a:p>
          <a:p>
            <a:pPr marL="800100" lvl="1" indent="-342900">
              <a:buFont typeface="Courier New"/>
              <a:buChar char="o"/>
            </a:pPr>
            <a:r>
              <a:rPr lang="en-US" sz="2400"/>
              <a:t>This does not conflict with the current VE view.</a:t>
            </a:r>
          </a:p>
          <a:p>
            <a:pPr marL="800100" lvl="1" indent="-342900">
              <a:buFont typeface="Courier New"/>
              <a:buChar char="o"/>
            </a:pPr>
            <a:r>
              <a:rPr lang="en-US" sz="2400"/>
              <a:t>It can be found in your Config-&gt;Views-&gt;More Actions-&gt;Go to View</a:t>
            </a:r>
          </a:p>
          <a:p>
            <a:pPr marL="342900" indent="-342900">
              <a:buFont typeface="Calibri"/>
              <a:buChar char="-"/>
            </a:pPr>
            <a:r>
              <a:rPr lang="en-US" sz="2400"/>
              <a:t>The development environment has been set up</a:t>
            </a:r>
          </a:p>
          <a:p>
            <a:pPr marL="800100" lvl="1" indent="-342900">
              <a:buFont typeface="Courier New"/>
              <a:buChar char="o"/>
            </a:pPr>
            <a:r>
              <a:rPr lang="en-US" sz="2400"/>
              <a:t>Including with a script to change the target view on the dev server.</a:t>
            </a:r>
          </a:p>
          <a:p>
            <a:pPr marL="342900" indent="-342900">
              <a:buFont typeface="Calibri"/>
              <a:buChar char="-"/>
            </a:pPr>
            <a:r>
              <a:rPr lang="en-US" sz="2400"/>
              <a:t>Some changes to the UGA Landing page HTML</a:t>
            </a:r>
          </a:p>
          <a:p>
            <a:pPr marL="800100" lvl="1" indent="-342900">
              <a:buFont typeface="Courier New"/>
              <a:buChar char="o"/>
            </a:pPr>
            <a:r>
              <a:rPr lang="en-US" sz="2400"/>
              <a:t>Opening Hours/Ask a Librarian/Study Room links are now active</a:t>
            </a:r>
          </a:p>
          <a:p>
            <a:pPr marL="800100" lvl="1" indent="-342900">
              <a:buFont typeface="Courier New"/>
              <a:buChar char="o"/>
            </a:pPr>
            <a:r>
              <a:rPr lang="en-US" sz="2400"/>
              <a:t>"</a:t>
            </a:r>
            <a:r>
              <a:rPr lang="en-US" sz="2400" err="1"/>
              <a:t>Announcments</a:t>
            </a:r>
            <a:r>
              <a:rPr lang="en-US" sz="2400"/>
              <a:t>" and "About" have been changed</a:t>
            </a:r>
          </a:p>
          <a:p>
            <a:pPr marL="800100" lvl="1" indent="-342900">
              <a:buFont typeface="Courier New"/>
              <a:buChar char="o"/>
            </a:pPr>
            <a:r>
              <a:rPr lang="en-US" sz="2400"/>
              <a:t>I plan to meet with other Institutions over the summer to get their desired changes for the Home/Landing page HTML and CSS.</a:t>
            </a:r>
          </a:p>
          <a:p>
            <a:pPr marL="342900" indent="-342900">
              <a:buFont typeface="Calibri"/>
              <a:buChar char="-"/>
            </a:pPr>
            <a:endParaRPr lang="en-US" sz="2400"/>
          </a:p>
          <a:p>
            <a:pPr marL="800100" lvl="1" indent="-342900">
              <a:buFont typeface="Courier New"/>
              <a:buChar char="o"/>
            </a:pPr>
            <a:endParaRPr lang="en-US" sz="2400"/>
          </a:p>
          <a:p>
            <a:endParaRPr lang="en-US" sz="2400"/>
          </a:p>
          <a:p>
            <a:endParaRPr lang="en-US" sz="2400"/>
          </a:p>
        </p:txBody>
      </p:sp>
      <p:pic>
        <p:nvPicPr>
          <p:cNvPr id="5" name="Picture 4">
            <a:extLst>
              <a:ext uri="{FF2B5EF4-FFF2-40B4-BE49-F238E27FC236}">
                <a16:creationId xmlns:a16="http://schemas.microsoft.com/office/drawing/2014/main" id="{D92D1503-3BCD-D169-5D5A-C5ADAAE43108}"/>
              </a:ext>
            </a:extLst>
          </p:cNvPr>
          <p:cNvPicPr>
            <a:picLocks noChangeAspect="1"/>
          </p:cNvPicPr>
          <p:nvPr/>
        </p:nvPicPr>
        <p:blipFill>
          <a:blip r:embed="rId3"/>
          <a:stretch>
            <a:fillRect/>
          </a:stretch>
        </p:blipFill>
        <p:spPr>
          <a:xfrm>
            <a:off x="10072771" y="0"/>
            <a:ext cx="2451620" cy="6858000"/>
          </a:xfrm>
          <a:prstGeom prst="rect">
            <a:avLst/>
          </a:prstGeom>
        </p:spPr>
      </p:pic>
    </p:spTree>
    <p:extLst>
      <p:ext uri="{BB962C8B-B14F-4D97-AF65-F5344CB8AC3E}">
        <p14:creationId xmlns:p14="http://schemas.microsoft.com/office/powerpoint/2010/main" val="1423144529"/>
      </p:ext>
    </p:extLst>
  </p:cSld>
  <p:clrMapOvr>
    <a:masterClrMapping/>
  </p:clrMapOvr>
  <p:extLst>
    <p:ext uri="{6950BFC3-D8DA-4A85-94F7-54DA5524770B}">
      <p188:commentRel xmlns:p188="http://schemas.microsoft.com/office/powerpoint/2018/8/main" r:id="rId2"/>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DCBFE-7FBA-F14D-E1F8-FB07C7FD4A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1A9506-3FFB-35AA-EDAB-2DF1210147D8}"/>
              </a:ext>
            </a:extLst>
          </p:cNvPr>
          <p:cNvSpPr>
            <a:spLocks noGrp="1"/>
          </p:cNvSpPr>
          <p:nvPr>
            <p:ph type="ctrTitle"/>
          </p:nvPr>
        </p:nvSpPr>
        <p:spPr>
          <a:xfrm>
            <a:off x="449494" y="167779"/>
            <a:ext cx="9845814" cy="986101"/>
          </a:xfrm>
        </p:spPr>
        <p:txBody>
          <a:bodyPr>
            <a:normAutofit/>
          </a:bodyPr>
          <a:lstStyle/>
          <a:p>
            <a:r>
              <a:rPr lang="en-US" sz="6000"/>
              <a:t>What remains</a:t>
            </a:r>
          </a:p>
        </p:txBody>
      </p:sp>
      <p:pic>
        <p:nvPicPr>
          <p:cNvPr id="5" name="Picture 4">
            <a:extLst>
              <a:ext uri="{FF2B5EF4-FFF2-40B4-BE49-F238E27FC236}">
                <a16:creationId xmlns:a16="http://schemas.microsoft.com/office/drawing/2014/main" id="{2F4CF1C9-C4F3-3CDE-A540-8C3166406CEB}"/>
              </a:ext>
            </a:extLst>
          </p:cNvPr>
          <p:cNvPicPr>
            <a:picLocks noChangeAspect="1"/>
          </p:cNvPicPr>
          <p:nvPr/>
        </p:nvPicPr>
        <p:blipFill>
          <a:blip r:embed="rId2"/>
          <a:stretch>
            <a:fillRect/>
          </a:stretch>
        </p:blipFill>
        <p:spPr>
          <a:xfrm>
            <a:off x="10072771" y="0"/>
            <a:ext cx="2451620" cy="6858000"/>
          </a:xfrm>
          <a:prstGeom prst="rect">
            <a:avLst/>
          </a:prstGeom>
        </p:spPr>
      </p:pic>
      <p:sp>
        <p:nvSpPr>
          <p:cNvPr id="3" name="TextBox 2">
            <a:extLst>
              <a:ext uri="{FF2B5EF4-FFF2-40B4-BE49-F238E27FC236}">
                <a16:creationId xmlns:a16="http://schemas.microsoft.com/office/drawing/2014/main" id="{6FC7CE52-B8BD-0D35-593E-3411EC51C80B}"/>
              </a:ext>
            </a:extLst>
          </p:cNvPr>
          <p:cNvSpPr txBox="1"/>
          <p:nvPr/>
        </p:nvSpPr>
        <p:spPr>
          <a:xfrm>
            <a:off x="339884" y="1238935"/>
            <a:ext cx="9549669"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alibri"/>
              <a:buChar char="-"/>
            </a:pPr>
            <a:r>
              <a:rPr lang="en-US" sz="2400"/>
              <a:t>Central Package (NZ) and Institutional CSS</a:t>
            </a:r>
          </a:p>
          <a:p>
            <a:pPr marL="285750" indent="-285750">
              <a:buFont typeface="Calibri"/>
              <a:buChar char="-"/>
            </a:pPr>
            <a:r>
              <a:rPr lang="en-US" sz="2400"/>
              <a:t>Central and Institutional JavaScript customizations</a:t>
            </a:r>
          </a:p>
          <a:p>
            <a:pPr marL="742950" lvl="1" indent="-285750">
              <a:buFont typeface="Courier New"/>
              <a:buChar char="o"/>
            </a:pPr>
            <a:r>
              <a:rPr lang="en-US" sz="2400"/>
              <a:t>A lot of third-party add-ons have already been developed</a:t>
            </a:r>
          </a:p>
          <a:p>
            <a:pPr marL="1200150" lvl="2" indent="-285750">
              <a:buFont typeface="Wingdings"/>
              <a:buChar char="§"/>
            </a:pPr>
            <a:r>
              <a:rPr lang="en-US" sz="2400"/>
              <a:t>Third-Iron/</a:t>
            </a:r>
            <a:r>
              <a:rPr lang="en-US" sz="2400" err="1"/>
              <a:t>Browzine</a:t>
            </a:r>
            <a:endParaRPr lang="en-US" sz="2400"/>
          </a:p>
          <a:p>
            <a:pPr marL="1200150" lvl="2" indent="-285750">
              <a:buFont typeface="Wingdings"/>
              <a:buChar char="§"/>
            </a:pPr>
            <a:r>
              <a:rPr lang="en-US" sz="2400" err="1"/>
              <a:t>StackMap</a:t>
            </a:r>
            <a:endParaRPr lang="en-US" sz="2400"/>
          </a:p>
          <a:p>
            <a:pPr marL="742950" lvl="1" indent="-285750">
              <a:buFont typeface="Courier New"/>
              <a:buChar char="o"/>
            </a:pPr>
            <a:r>
              <a:rPr lang="en-US" sz="2400"/>
              <a:t>Many others have already been developed by other groups that have gone live with NDE.</a:t>
            </a:r>
          </a:p>
          <a:p>
            <a:pPr marL="1200150" lvl="2" indent="-285750">
              <a:buFont typeface="Wingdings"/>
              <a:buChar char="§"/>
            </a:pPr>
            <a:r>
              <a:rPr lang="en-US" sz="2400" err="1"/>
              <a:t>HathiTrust</a:t>
            </a:r>
            <a:endParaRPr lang="en-US" sz="2400"/>
          </a:p>
          <a:p>
            <a:pPr marL="1200150" lvl="2" indent="-285750">
              <a:buFont typeface="Wingdings"/>
              <a:buChar char="§"/>
            </a:pPr>
            <a:r>
              <a:rPr lang="en-US" sz="2400"/>
              <a:t>AEON</a:t>
            </a:r>
          </a:p>
          <a:p>
            <a:pPr marL="742950" lvl="1" indent="-285750">
              <a:buFont typeface="Courier New"/>
              <a:buChar char="o"/>
            </a:pPr>
            <a:r>
              <a:rPr lang="en-US" sz="2400"/>
              <a:t>Yet more are currently in development.</a:t>
            </a:r>
          </a:p>
          <a:p>
            <a:pPr marL="1200150" lvl="2" indent="-285750">
              <a:buFont typeface="Wingdings"/>
              <a:buChar char="§"/>
            </a:pPr>
            <a:r>
              <a:rPr lang="en-US" sz="2400" err="1"/>
              <a:t>Springshare</a:t>
            </a:r>
            <a:r>
              <a:rPr lang="en-US" sz="2400"/>
              <a:t> chat widget.</a:t>
            </a:r>
          </a:p>
        </p:txBody>
      </p:sp>
    </p:spTree>
    <p:extLst>
      <p:ext uri="{BB962C8B-B14F-4D97-AF65-F5344CB8AC3E}">
        <p14:creationId xmlns:p14="http://schemas.microsoft.com/office/powerpoint/2010/main" val="11704677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1CD49-9081-6A16-9532-2E9B15EC1B69}"/>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BD846D34-AEAD-229C-7F34-2A5F21E7EF4E}"/>
              </a:ext>
            </a:extLst>
          </p:cNvPr>
          <p:cNvSpPr>
            <a:spLocks noGrp="1"/>
          </p:cNvSpPr>
          <p:nvPr>
            <p:ph type="ctrTitle"/>
          </p:nvPr>
        </p:nvSpPr>
        <p:spPr>
          <a:xfrm>
            <a:off x="180183" y="251062"/>
            <a:ext cx="4030037" cy="3900314"/>
          </a:xfrm>
        </p:spPr>
        <p:txBody>
          <a:bodyPr vert="horz" lIns="91440" tIns="45720" rIns="91440" bIns="45720" rtlCol="0" anchor="t">
            <a:normAutofit/>
          </a:bodyPr>
          <a:lstStyle/>
          <a:p>
            <a:r>
              <a:rPr lang="en-US">
                <a:ea typeface="+mj-lt"/>
                <a:cs typeface="+mj-lt"/>
              </a:rPr>
              <a:t>Dedicated </a:t>
            </a:r>
            <a:r>
              <a:rPr lang="en-US" b="0" kern="1200" spc="-100" baseline="0">
                <a:ea typeface="+mj-lt"/>
                <a:cs typeface="+mj-lt"/>
              </a:rPr>
              <a:t>GIL </a:t>
            </a:r>
            <a:r>
              <a:rPr lang="en-US">
                <a:ea typeface="+mj-lt"/>
                <a:cs typeface="+mj-lt"/>
              </a:rPr>
              <a:t>Area Inside</a:t>
            </a:r>
            <a:endParaRPr lang="en-US"/>
          </a:p>
          <a:p>
            <a:r>
              <a:rPr lang="en-US">
                <a:ea typeface="+mj-lt"/>
                <a:cs typeface="+mj-lt"/>
              </a:rPr>
              <a:t>GALILEO </a:t>
            </a:r>
            <a:r>
              <a:rPr lang="en-US" b="0" kern="1200" spc="-100" baseline="0">
                <a:ea typeface="+mj-lt"/>
                <a:cs typeface="+mj-lt"/>
              </a:rPr>
              <a:t>Admin </a:t>
            </a:r>
            <a:r>
              <a:rPr lang="en-US" b="0" kern="1200" spc="-100" baseline="0"/>
              <a:t> </a:t>
            </a:r>
            <a:endParaRPr lang="en-US"/>
          </a:p>
          <a:p>
            <a:endParaRPr lang="en-US" b="0" kern="1200" spc="-100" baseline="0"/>
          </a:p>
          <a:p>
            <a:endParaRPr lang="en-US" b="0" kern="1200" spc="-100" baseline="0"/>
          </a:p>
        </p:txBody>
      </p:sp>
      <p:sp>
        <p:nvSpPr>
          <p:cNvPr id="24" name="Subtitle 2">
            <a:extLst>
              <a:ext uri="{FF2B5EF4-FFF2-40B4-BE49-F238E27FC236}">
                <a16:creationId xmlns:a16="http://schemas.microsoft.com/office/drawing/2014/main" id="{3B296357-B7BF-958D-DFF5-612CE2979AFE}"/>
              </a:ext>
            </a:extLst>
          </p:cNvPr>
          <p:cNvSpPr>
            <a:spLocks noGrp="1"/>
          </p:cNvSpPr>
          <p:nvPr>
            <p:ph type="subTitle" idx="1"/>
          </p:nvPr>
        </p:nvSpPr>
        <p:spPr>
          <a:xfrm>
            <a:off x="182880" y="4846320"/>
            <a:ext cx="4035999" cy="1380744"/>
          </a:xfrm>
        </p:spPr>
        <p:txBody>
          <a:bodyPr/>
          <a:lstStyle/>
          <a:p>
            <a:endParaRPr lang="en-US"/>
          </a:p>
        </p:txBody>
      </p:sp>
      <p:pic>
        <p:nvPicPr>
          <p:cNvPr id="7" name="Picture 6" descr="A close-up of a computer screen&#10;&#10;AI-generated content may be incorrect.">
            <a:extLst>
              <a:ext uri="{FF2B5EF4-FFF2-40B4-BE49-F238E27FC236}">
                <a16:creationId xmlns:a16="http://schemas.microsoft.com/office/drawing/2014/main" id="{4ED67752-099E-4B39-2C20-A46D4827CAA9}"/>
              </a:ext>
            </a:extLst>
          </p:cNvPr>
          <p:cNvPicPr>
            <a:picLocks noChangeAspect="1"/>
          </p:cNvPicPr>
          <p:nvPr/>
        </p:nvPicPr>
        <p:blipFill>
          <a:blip r:embed="rId3"/>
          <a:srcRect t="5076" b="4663"/>
          <a:stretch>
            <a:fillRect/>
          </a:stretch>
        </p:blipFill>
        <p:spPr>
          <a:xfrm>
            <a:off x="4914901" y="265176"/>
            <a:ext cx="7010400" cy="6327648"/>
          </a:xfrm>
          <a:custGeom>
            <a:avLst/>
            <a:gdLst>
              <a:gd name="connsiteX0" fmla="*/ 302565 w 7010400"/>
              <a:gd name="connsiteY0" fmla="*/ 0 h 6316602"/>
              <a:gd name="connsiteX1" fmla="*/ 6707835 w 7010400"/>
              <a:gd name="connsiteY1" fmla="*/ 0 h 6316602"/>
              <a:gd name="connsiteX2" fmla="*/ 7010400 w 7010400"/>
              <a:gd name="connsiteY2" fmla="*/ 302565 h 6316602"/>
              <a:gd name="connsiteX3" fmla="*/ 7010400 w 7010400"/>
              <a:gd name="connsiteY3" fmla="*/ 6014037 h 6316602"/>
              <a:gd name="connsiteX4" fmla="*/ 6707835 w 7010400"/>
              <a:gd name="connsiteY4" fmla="*/ 6316602 h 6316602"/>
              <a:gd name="connsiteX5" fmla="*/ 302565 w 7010400"/>
              <a:gd name="connsiteY5" fmla="*/ 6316602 h 6316602"/>
              <a:gd name="connsiteX6" fmla="*/ 0 w 7010400"/>
              <a:gd name="connsiteY6" fmla="*/ 6014037 h 6316602"/>
              <a:gd name="connsiteX7" fmla="*/ 0 w 7010400"/>
              <a:gd name="connsiteY7" fmla="*/ 302565 h 6316602"/>
              <a:gd name="connsiteX8" fmla="*/ 302565 w 7010400"/>
              <a:gd name="connsiteY8" fmla="*/ 0 h 631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0400" h="6316602">
                <a:moveTo>
                  <a:pt x="302565" y="0"/>
                </a:moveTo>
                <a:lnTo>
                  <a:pt x="6707835" y="0"/>
                </a:lnTo>
                <a:cubicBezTo>
                  <a:pt x="6874937" y="0"/>
                  <a:pt x="7010400" y="135463"/>
                  <a:pt x="7010400" y="302565"/>
                </a:cubicBezTo>
                <a:lnTo>
                  <a:pt x="7010400" y="6014037"/>
                </a:lnTo>
                <a:cubicBezTo>
                  <a:pt x="7010400" y="6181139"/>
                  <a:pt x="6874937" y="6316602"/>
                  <a:pt x="6707835" y="6316602"/>
                </a:cubicBezTo>
                <a:lnTo>
                  <a:pt x="302565" y="6316602"/>
                </a:lnTo>
                <a:cubicBezTo>
                  <a:pt x="135463" y="6316602"/>
                  <a:pt x="0" y="6181139"/>
                  <a:pt x="0" y="6014037"/>
                </a:cubicBezTo>
                <a:lnTo>
                  <a:pt x="0" y="302565"/>
                </a:lnTo>
                <a:cubicBezTo>
                  <a:pt x="0" y="135463"/>
                  <a:pt x="135463" y="0"/>
                  <a:pt x="302565" y="0"/>
                </a:cubicBezTo>
                <a:close/>
              </a:path>
            </a:pathLst>
          </a:custGeom>
          <a:noFill/>
        </p:spPr>
      </p:pic>
    </p:spTree>
    <p:extLst>
      <p:ext uri="{BB962C8B-B14F-4D97-AF65-F5344CB8AC3E}">
        <p14:creationId xmlns:p14="http://schemas.microsoft.com/office/powerpoint/2010/main" val="14928544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1AB50-DBAA-ADDF-9FE4-096C694C598A}"/>
              </a:ext>
            </a:extLst>
          </p:cNvPr>
          <p:cNvSpPr>
            <a:spLocks noGrp="1"/>
          </p:cNvSpPr>
          <p:nvPr>
            <p:ph type="ctrTitle"/>
          </p:nvPr>
        </p:nvSpPr>
        <p:spPr>
          <a:xfrm>
            <a:off x="154206" y="161077"/>
            <a:ext cx="11798404" cy="591249"/>
          </a:xfrm>
        </p:spPr>
        <p:txBody>
          <a:bodyPr>
            <a:noAutofit/>
          </a:bodyPr>
          <a:lstStyle/>
          <a:p>
            <a:pPr algn="ctr"/>
            <a:r>
              <a:rPr lang="en-US" sz="3200"/>
              <a:t>Aside: What is GALILEO Admin?</a:t>
            </a:r>
            <a:endParaRPr lang="en-US"/>
          </a:p>
        </p:txBody>
      </p:sp>
      <p:pic>
        <p:nvPicPr>
          <p:cNvPr id="3" name="Picture 2" descr="A blue sign with white text and a blue and green sign&#10;&#10;AI-generated content may be incorrect.">
            <a:extLst>
              <a:ext uri="{FF2B5EF4-FFF2-40B4-BE49-F238E27FC236}">
                <a16:creationId xmlns:a16="http://schemas.microsoft.com/office/drawing/2014/main" id="{9426C2E2-E835-9346-17D5-F2A6AB91A402}"/>
              </a:ext>
            </a:extLst>
          </p:cNvPr>
          <p:cNvPicPr>
            <a:picLocks noChangeAspect="1"/>
          </p:cNvPicPr>
          <p:nvPr/>
        </p:nvPicPr>
        <p:blipFill>
          <a:blip r:embed="rId3"/>
          <a:stretch>
            <a:fillRect/>
          </a:stretch>
        </p:blipFill>
        <p:spPr>
          <a:xfrm>
            <a:off x="1205811" y="754149"/>
            <a:ext cx="9696913" cy="5949836"/>
          </a:xfrm>
          <a:prstGeom prst="rect">
            <a:avLst/>
          </a:prstGeom>
        </p:spPr>
      </p:pic>
    </p:spTree>
    <p:extLst>
      <p:ext uri="{BB962C8B-B14F-4D97-AF65-F5344CB8AC3E}">
        <p14:creationId xmlns:p14="http://schemas.microsoft.com/office/powerpoint/2010/main" val="752424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8592A-D47E-51D4-3F9A-B7019B8E6C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372428-6C14-C90E-4C9A-E6903F6E5367}"/>
              </a:ext>
            </a:extLst>
          </p:cNvPr>
          <p:cNvSpPr>
            <a:spLocks noGrp="1"/>
          </p:cNvSpPr>
          <p:nvPr>
            <p:ph type="ctrTitle"/>
          </p:nvPr>
        </p:nvSpPr>
        <p:spPr>
          <a:xfrm>
            <a:off x="154206" y="262677"/>
            <a:ext cx="11798404" cy="591249"/>
          </a:xfrm>
        </p:spPr>
        <p:txBody>
          <a:bodyPr>
            <a:noAutofit/>
          </a:bodyPr>
          <a:lstStyle/>
          <a:p>
            <a:pPr algn="ctr"/>
            <a:r>
              <a:rPr lang="en-US" sz="3200"/>
              <a:t>Early Thinking Behind a GIL Area Inside GALILEO Admin</a:t>
            </a:r>
            <a:endParaRPr lang="en-US"/>
          </a:p>
        </p:txBody>
      </p:sp>
      <p:pic>
        <p:nvPicPr>
          <p:cNvPr id="3" name="Picture 2" descr="A diagram of a puzzle and tools&#10;&#10;AI-generated content may be incorrect.">
            <a:extLst>
              <a:ext uri="{FF2B5EF4-FFF2-40B4-BE49-F238E27FC236}">
                <a16:creationId xmlns:a16="http://schemas.microsoft.com/office/drawing/2014/main" id="{C589EE96-2B8F-C64C-B5CC-CC4B0E5DF249}"/>
              </a:ext>
            </a:extLst>
          </p:cNvPr>
          <p:cNvPicPr>
            <a:picLocks noChangeAspect="1"/>
          </p:cNvPicPr>
          <p:nvPr/>
        </p:nvPicPr>
        <p:blipFill>
          <a:blip r:embed="rId3"/>
          <a:stretch>
            <a:fillRect/>
          </a:stretch>
        </p:blipFill>
        <p:spPr>
          <a:xfrm>
            <a:off x="0" y="890588"/>
            <a:ext cx="12192000" cy="5803655"/>
          </a:xfrm>
          <a:prstGeom prst="rect">
            <a:avLst/>
          </a:prstGeom>
        </p:spPr>
      </p:pic>
    </p:spTree>
    <p:extLst>
      <p:ext uri="{BB962C8B-B14F-4D97-AF65-F5344CB8AC3E}">
        <p14:creationId xmlns:p14="http://schemas.microsoft.com/office/powerpoint/2010/main" val="36675448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454CF-2B26-D675-B21B-7D95ADD1E1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E2EB47-1565-1D37-8AA6-E53B76485E87}"/>
              </a:ext>
            </a:extLst>
          </p:cNvPr>
          <p:cNvSpPr>
            <a:spLocks noGrp="1"/>
          </p:cNvSpPr>
          <p:nvPr>
            <p:ph type="ctrTitle"/>
          </p:nvPr>
        </p:nvSpPr>
        <p:spPr>
          <a:xfrm>
            <a:off x="154206" y="364277"/>
            <a:ext cx="11798404" cy="591249"/>
          </a:xfrm>
        </p:spPr>
        <p:txBody>
          <a:bodyPr>
            <a:noAutofit/>
          </a:bodyPr>
          <a:lstStyle/>
          <a:p>
            <a:pPr algn="ctr"/>
            <a:r>
              <a:rPr lang="en-US" sz="3200"/>
              <a:t>Example Tool: Patron Loads</a:t>
            </a:r>
            <a:endParaRPr lang="en-US"/>
          </a:p>
        </p:txBody>
      </p:sp>
      <p:pic>
        <p:nvPicPr>
          <p:cNvPr id="3" name="Picture 2" descr="A computer screen with text and icons&#10;&#10;AI-generated content may be incorrect.">
            <a:extLst>
              <a:ext uri="{FF2B5EF4-FFF2-40B4-BE49-F238E27FC236}">
                <a16:creationId xmlns:a16="http://schemas.microsoft.com/office/drawing/2014/main" id="{1825F2C3-2083-2B7B-6A70-AEC70BC80197}"/>
              </a:ext>
            </a:extLst>
          </p:cNvPr>
          <p:cNvPicPr>
            <a:picLocks noChangeAspect="1"/>
          </p:cNvPicPr>
          <p:nvPr/>
        </p:nvPicPr>
        <p:blipFill>
          <a:blip r:embed="rId3"/>
          <a:stretch>
            <a:fillRect/>
          </a:stretch>
        </p:blipFill>
        <p:spPr>
          <a:xfrm>
            <a:off x="0" y="833654"/>
            <a:ext cx="12192000" cy="5195330"/>
          </a:xfrm>
          <a:prstGeom prst="rect">
            <a:avLst/>
          </a:prstGeom>
        </p:spPr>
      </p:pic>
    </p:spTree>
    <p:extLst>
      <p:ext uri="{BB962C8B-B14F-4D97-AF65-F5344CB8AC3E}">
        <p14:creationId xmlns:p14="http://schemas.microsoft.com/office/powerpoint/2010/main" val="257293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BD142-5F42-8F16-B3C8-71092B13D8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749F36-84AC-8CD6-3AB1-16B6FDC8C5E0}"/>
              </a:ext>
            </a:extLst>
          </p:cNvPr>
          <p:cNvSpPr>
            <a:spLocks noGrp="1"/>
          </p:cNvSpPr>
          <p:nvPr>
            <p:ph type="ctrTitle"/>
          </p:nvPr>
        </p:nvSpPr>
        <p:spPr>
          <a:xfrm>
            <a:off x="154206" y="364277"/>
            <a:ext cx="11798404" cy="591249"/>
          </a:xfrm>
        </p:spPr>
        <p:txBody>
          <a:bodyPr>
            <a:noAutofit/>
          </a:bodyPr>
          <a:lstStyle/>
          <a:p>
            <a:pPr algn="ctr"/>
            <a:r>
              <a:rPr lang="en-US" sz="3200"/>
              <a:t>Other Tools We Plan to Include</a:t>
            </a:r>
            <a:endParaRPr lang="en-US"/>
          </a:p>
        </p:txBody>
      </p:sp>
      <p:pic>
        <p:nvPicPr>
          <p:cNvPr id="6" name="Picture 5" descr="A close-up of a sign&#10;&#10;AI-generated content may be incorrect.">
            <a:extLst>
              <a:ext uri="{FF2B5EF4-FFF2-40B4-BE49-F238E27FC236}">
                <a16:creationId xmlns:a16="http://schemas.microsoft.com/office/drawing/2014/main" id="{5F0D3C5B-7752-899D-2E4F-8FC7FB7C2346}"/>
              </a:ext>
            </a:extLst>
          </p:cNvPr>
          <p:cNvPicPr>
            <a:picLocks noChangeAspect="1"/>
          </p:cNvPicPr>
          <p:nvPr/>
        </p:nvPicPr>
        <p:blipFill>
          <a:blip r:embed="rId3"/>
          <a:stretch>
            <a:fillRect/>
          </a:stretch>
        </p:blipFill>
        <p:spPr>
          <a:xfrm>
            <a:off x="0" y="1085790"/>
            <a:ext cx="12192000" cy="5194421"/>
          </a:xfrm>
          <a:prstGeom prst="rect">
            <a:avLst/>
          </a:prstGeom>
        </p:spPr>
      </p:pic>
    </p:spTree>
    <p:extLst>
      <p:ext uri="{BB962C8B-B14F-4D97-AF65-F5344CB8AC3E}">
        <p14:creationId xmlns:p14="http://schemas.microsoft.com/office/powerpoint/2010/main" val="108557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AA747-F62B-7DE7-DB49-2F23A830A2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ECC949-9A03-47F1-6E40-0238103FAA4F}"/>
              </a:ext>
            </a:extLst>
          </p:cNvPr>
          <p:cNvSpPr>
            <a:spLocks noGrp="1"/>
          </p:cNvSpPr>
          <p:nvPr>
            <p:ph type="ctrTitle"/>
          </p:nvPr>
        </p:nvSpPr>
        <p:spPr>
          <a:xfrm>
            <a:off x="154206" y="364277"/>
            <a:ext cx="11798404" cy="591249"/>
          </a:xfrm>
        </p:spPr>
        <p:txBody>
          <a:bodyPr>
            <a:noAutofit/>
          </a:bodyPr>
          <a:lstStyle/>
          <a:p>
            <a:pPr algn="ctr"/>
            <a:r>
              <a:rPr lang="en-US" sz="3200">
                <a:ea typeface="+mj-lt"/>
                <a:cs typeface="+mj-lt"/>
              </a:rPr>
              <a:t>Early Progress </a:t>
            </a:r>
            <a:endParaRPr lang="en-US"/>
          </a:p>
        </p:txBody>
      </p:sp>
      <p:pic>
        <p:nvPicPr>
          <p:cNvPr id="7" name="Picture 6" descr="A screenshot of a computer&#10;&#10;AI-generated content may be incorrect.">
            <a:extLst>
              <a:ext uri="{FF2B5EF4-FFF2-40B4-BE49-F238E27FC236}">
                <a16:creationId xmlns:a16="http://schemas.microsoft.com/office/drawing/2014/main" id="{C4B0AAC4-C3AA-2E30-1FA4-1D494BCA3F9C}"/>
              </a:ext>
            </a:extLst>
          </p:cNvPr>
          <p:cNvPicPr>
            <a:picLocks noChangeAspect="1"/>
          </p:cNvPicPr>
          <p:nvPr/>
        </p:nvPicPr>
        <p:blipFill>
          <a:blip r:embed="rId3"/>
          <a:stretch>
            <a:fillRect/>
          </a:stretch>
        </p:blipFill>
        <p:spPr>
          <a:xfrm>
            <a:off x="304244" y="1307521"/>
            <a:ext cx="6786375" cy="424295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8" name="Picture 7" descr="A screenshot of a computer&#10;&#10;AI-generated content may be incorrect.">
            <a:extLst>
              <a:ext uri="{FF2B5EF4-FFF2-40B4-BE49-F238E27FC236}">
                <a16:creationId xmlns:a16="http://schemas.microsoft.com/office/drawing/2014/main" id="{08D51D7B-6FC2-F528-067F-1E6B12EEDEA7}"/>
              </a:ext>
            </a:extLst>
          </p:cNvPr>
          <p:cNvPicPr>
            <a:picLocks noChangeAspect="1"/>
          </p:cNvPicPr>
          <p:nvPr/>
        </p:nvPicPr>
        <p:blipFill>
          <a:blip r:embed="rId4"/>
          <a:stretch>
            <a:fillRect/>
          </a:stretch>
        </p:blipFill>
        <p:spPr>
          <a:xfrm>
            <a:off x="3015838" y="2227358"/>
            <a:ext cx="8795162" cy="33223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9" name="Picture 8" descr="A screenshot of a computer&#10;&#10;AI-generated content may be incorrect.">
            <a:extLst>
              <a:ext uri="{FF2B5EF4-FFF2-40B4-BE49-F238E27FC236}">
                <a16:creationId xmlns:a16="http://schemas.microsoft.com/office/drawing/2014/main" id="{FF6F670B-38AD-3581-9DE9-3B5A9E0B4429}"/>
              </a:ext>
            </a:extLst>
          </p:cNvPr>
          <p:cNvPicPr>
            <a:picLocks noChangeAspect="1"/>
          </p:cNvPicPr>
          <p:nvPr/>
        </p:nvPicPr>
        <p:blipFill>
          <a:blip r:embed="rId5"/>
          <a:stretch>
            <a:fillRect/>
          </a:stretch>
        </p:blipFill>
        <p:spPr>
          <a:xfrm>
            <a:off x="5833890" y="3189986"/>
            <a:ext cx="6591905" cy="336122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4591042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EF4BB-9F41-B0DC-E2BE-1A4BEB41C5D3}"/>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5ACEFE74-898C-3DA0-54D9-C8AC1998CBC1}"/>
              </a:ext>
            </a:extLst>
          </p:cNvPr>
          <p:cNvPicPr>
            <a:picLocks noChangeAspect="1"/>
          </p:cNvPicPr>
          <p:nvPr/>
        </p:nvPicPr>
        <p:blipFill>
          <a:blip r:embed="rId3"/>
          <a:stretch>
            <a:fillRect/>
          </a:stretch>
        </p:blipFill>
        <p:spPr>
          <a:xfrm>
            <a:off x="673259" y="6404"/>
            <a:ext cx="10871095" cy="6851597"/>
          </a:xfrm>
          <a:prstGeom prst="rect">
            <a:avLst/>
          </a:prstGeom>
        </p:spPr>
      </p:pic>
    </p:spTree>
    <p:extLst>
      <p:ext uri="{BB962C8B-B14F-4D97-AF65-F5344CB8AC3E}">
        <p14:creationId xmlns:p14="http://schemas.microsoft.com/office/powerpoint/2010/main" val="27424347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7E5EC-D9F1-8682-3397-2912FCA5613F}"/>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DA667590-D907-8588-FCA1-CCC8906E2225}"/>
              </a:ext>
            </a:extLst>
          </p:cNvPr>
          <p:cNvPicPr>
            <a:picLocks noChangeAspect="1"/>
          </p:cNvPicPr>
          <p:nvPr/>
        </p:nvPicPr>
        <p:blipFill>
          <a:blip r:embed="rId3"/>
          <a:stretch>
            <a:fillRect/>
          </a:stretch>
        </p:blipFill>
        <p:spPr>
          <a:xfrm>
            <a:off x="651667" y="0"/>
            <a:ext cx="10888665" cy="6858000"/>
          </a:xfrm>
          <a:prstGeom prst="rect">
            <a:avLst/>
          </a:prstGeom>
        </p:spPr>
      </p:pic>
    </p:spTree>
    <p:extLst>
      <p:ext uri="{BB962C8B-B14F-4D97-AF65-F5344CB8AC3E}">
        <p14:creationId xmlns:p14="http://schemas.microsoft.com/office/powerpoint/2010/main" val="27440614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9A087-637A-5E17-F0CC-C6C821117240}"/>
            </a:ext>
          </a:extLst>
        </p:cNvPr>
        <p:cNvGrpSpPr/>
        <p:nvPr/>
      </p:nvGrpSpPr>
      <p:grpSpPr>
        <a:xfrm>
          <a:off x="0" y="0"/>
          <a:ext cx="0" cy="0"/>
          <a:chOff x="0" y="0"/>
          <a:chExt cx="0" cy="0"/>
        </a:xfrm>
      </p:grpSpPr>
      <p:pic>
        <p:nvPicPr>
          <p:cNvPr id="2" name="Picture 1" descr="A screenshot of a computer&#10;&#10;AI-generated content may be incorrect.">
            <a:extLst>
              <a:ext uri="{FF2B5EF4-FFF2-40B4-BE49-F238E27FC236}">
                <a16:creationId xmlns:a16="http://schemas.microsoft.com/office/drawing/2014/main" id="{391CC5F2-36AD-7987-C468-B1ECED240CC0}"/>
              </a:ext>
            </a:extLst>
          </p:cNvPr>
          <p:cNvPicPr>
            <a:picLocks noChangeAspect="1"/>
          </p:cNvPicPr>
          <p:nvPr/>
        </p:nvPicPr>
        <p:blipFill>
          <a:blip r:embed="rId3"/>
          <a:stretch>
            <a:fillRect/>
          </a:stretch>
        </p:blipFill>
        <p:spPr>
          <a:xfrm>
            <a:off x="2196353" y="0"/>
            <a:ext cx="7799294" cy="6858000"/>
          </a:xfrm>
          <a:prstGeom prst="rect">
            <a:avLst/>
          </a:prstGeom>
        </p:spPr>
      </p:pic>
    </p:spTree>
    <p:extLst>
      <p:ext uri="{BB962C8B-B14F-4D97-AF65-F5344CB8AC3E}">
        <p14:creationId xmlns:p14="http://schemas.microsoft.com/office/powerpoint/2010/main" val="36498834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2BB72-B174-786A-BD69-1377458DC81D}"/>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F4795759-C961-E928-1B69-43BB3F29F411}"/>
              </a:ext>
            </a:extLst>
          </p:cNvPr>
          <p:cNvPicPr>
            <a:picLocks noChangeAspect="1"/>
          </p:cNvPicPr>
          <p:nvPr/>
        </p:nvPicPr>
        <p:blipFill>
          <a:blip r:embed="rId3"/>
          <a:stretch>
            <a:fillRect/>
          </a:stretch>
        </p:blipFill>
        <p:spPr>
          <a:xfrm>
            <a:off x="1496821" y="0"/>
            <a:ext cx="9203577" cy="8058410"/>
          </a:xfrm>
          <a:prstGeom prst="rect">
            <a:avLst/>
          </a:prstGeom>
        </p:spPr>
      </p:pic>
    </p:spTree>
    <p:extLst>
      <p:ext uri="{BB962C8B-B14F-4D97-AF65-F5344CB8AC3E}">
        <p14:creationId xmlns:p14="http://schemas.microsoft.com/office/powerpoint/2010/main" val="34708367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AD6BC-4B9A-D719-C249-97F869E02EE4}"/>
            </a:ext>
          </a:extLst>
        </p:cNvPr>
        <p:cNvGrpSpPr/>
        <p:nvPr/>
      </p:nvGrpSpPr>
      <p:grpSpPr>
        <a:xfrm>
          <a:off x="0" y="0"/>
          <a:ext cx="0" cy="0"/>
          <a:chOff x="0" y="0"/>
          <a:chExt cx="0" cy="0"/>
        </a:xfrm>
      </p:grpSpPr>
      <p:pic>
        <p:nvPicPr>
          <p:cNvPr id="2" name="Picture 1" descr="A screenshot of a computer&#10;&#10;AI-generated content may be incorrect.">
            <a:extLst>
              <a:ext uri="{FF2B5EF4-FFF2-40B4-BE49-F238E27FC236}">
                <a16:creationId xmlns:a16="http://schemas.microsoft.com/office/drawing/2014/main" id="{6FB19C04-2F0F-3A28-011A-C033BD584D96}"/>
              </a:ext>
            </a:extLst>
          </p:cNvPr>
          <p:cNvPicPr>
            <a:picLocks noChangeAspect="1"/>
          </p:cNvPicPr>
          <p:nvPr/>
        </p:nvPicPr>
        <p:blipFill>
          <a:blip r:embed="rId3"/>
          <a:stretch>
            <a:fillRect/>
          </a:stretch>
        </p:blipFill>
        <p:spPr>
          <a:xfrm>
            <a:off x="2171480" y="0"/>
            <a:ext cx="7849040" cy="6858000"/>
          </a:xfrm>
          <a:prstGeom prst="rect">
            <a:avLst/>
          </a:prstGeom>
        </p:spPr>
      </p:pic>
    </p:spTree>
    <p:extLst>
      <p:ext uri="{BB962C8B-B14F-4D97-AF65-F5344CB8AC3E}">
        <p14:creationId xmlns:p14="http://schemas.microsoft.com/office/powerpoint/2010/main" val="19767113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36862-E1A9-4885-6368-6483AF806D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598A89-A81C-2A50-423E-949524E55447}"/>
              </a:ext>
            </a:extLst>
          </p:cNvPr>
          <p:cNvSpPr>
            <a:spLocks noGrp="1"/>
          </p:cNvSpPr>
          <p:nvPr>
            <p:ph type="ctrTitle"/>
          </p:nvPr>
        </p:nvSpPr>
        <p:spPr>
          <a:xfrm>
            <a:off x="154206" y="216426"/>
            <a:ext cx="4064673" cy="3934950"/>
          </a:xfrm>
        </p:spPr>
        <p:txBody>
          <a:bodyPr anchor="t">
            <a:normAutofit/>
          </a:bodyPr>
          <a:lstStyle/>
          <a:p>
            <a:r>
              <a:rPr lang="en-US"/>
              <a:t>Why This Matters Long-Term</a:t>
            </a:r>
          </a:p>
        </p:txBody>
      </p:sp>
      <p:sp>
        <p:nvSpPr>
          <p:cNvPr id="10" name="Subtitle 2">
            <a:extLst>
              <a:ext uri="{FF2B5EF4-FFF2-40B4-BE49-F238E27FC236}">
                <a16:creationId xmlns:a16="http://schemas.microsoft.com/office/drawing/2014/main" id="{1EBB75F5-8B56-54DC-7BEF-0F7F11D317DB}"/>
              </a:ext>
            </a:extLst>
          </p:cNvPr>
          <p:cNvSpPr>
            <a:spLocks noGrp="1"/>
          </p:cNvSpPr>
          <p:nvPr>
            <p:ph type="subTitle" idx="1"/>
          </p:nvPr>
        </p:nvSpPr>
        <p:spPr>
          <a:xfrm>
            <a:off x="182880" y="4846320"/>
            <a:ext cx="4035999" cy="1380744"/>
          </a:xfrm>
        </p:spPr>
        <p:txBody>
          <a:bodyPr/>
          <a:lstStyle/>
          <a:p>
            <a:endParaRPr lang="en-US"/>
          </a:p>
        </p:txBody>
      </p:sp>
      <p:pic>
        <p:nvPicPr>
          <p:cNvPr id="5" name="Picture 4">
            <a:extLst>
              <a:ext uri="{FF2B5EF4-FFF2-40B4-BE49-F238E27FC236}">
                <a16:creationId xmlns:a16="http://schemas.microsoft.com/office/drawing/2014/main" id="{34C7CED3-73DA-A3BE-0DDF-E44199B2F9C4}"/>
              </a:ext>
            </a:extLst>
          </p:cNvPr>
          <p:cNvPicPr>
            <a:picLocks noChangeAspect="1"/>
          </p:cNvPicPr>
          <p:nvPr/>
        </p:nvPicPr>
        <p:blipFill>
          <a:blip r:embed="rId3"/>
          <a:srcRect t="3638" b="3638"/>
          <a:stretch>
            <a:fillRect/>
          </a:stretch>
        </p:blipFill>
        <p:spPr>
          <a:xfrm>
            <a:off x="5000933" y="216015"/>
            <a:ext cx="6850626" cy="635222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717045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5E5F2-852B-B181-EDE7-88C808329A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0A6671-3F3C-9DD4-AE55-BA5F6DB55136}"/>
              </a:ext>
            </a:extLst>
          </p:cNvPr>
          <p:cNvSpPr>
            <a:spLocks noGrp="1"/>
          </p:cNvSpPr>
          <p:nvPr>
            <p:ph type="ctrTitle"/>
          </p:nvPr>
        </p:nvSpPr>
        <p:spPr>
          <a:xfrm>
            <a:off x="154206" y="364277"/>
            <a:ext cx="11798404" cy="591249"/>
          </a:xfrm>
        </p:spPr>
        <p:txBody>
          <a:bodyPr>
            <a:noAutofit/>
          </a:bodyPr>
          <a:lstStyle/>
          <a:p>
            <a:pPr algn="ctr"/>
            <a:r>
              <a:rPr lang="en-US" sz="3200">
                <a:ea typeface="+mj-lt"/>
                <a:cs typeface="+mj-lt"/>
              </a:rPr>
              <a:t>Future Investigations?  </a:t>
            </a:r>
            <a:endParaRPr lang="en-US"/>
          </a:p>
        </p:txBody>
      </p:sp>
      <p:pic>
        <p:nvPicPr>
          <p:cNvPr id="4" name="Picture 3">
            <a:extLst>
              <a:ext uri="{FF2B5EF4-FFF2-40B4-BE49-F238E27FC236}">
                <a16:creationId xmlns:a16="http://schemas.microsoft.com/office/drawing/2014/main" id="{039403C7-6081-1241-6681-F81968E48CF9}"/>
              </a:ext>
            </a:extLst>
          </p:cNvPr>
          <p:cNvPicPr>
            <a:picLocks noChangeAspect="1"/>
          </p:cNvPicPr>
          <p:nvPr/>
        </p:nvPicPr>
        <p:blipFill>
          <a:blip r:embed="rId3"/>
          <a:stretch>
            <a:fillRect/>
          </a:stretch>
        </p:blipFill>
        <p:spPr>
          <a:xfrm>
            <a:off x="-15658" y="954982"/>
            <a:ext cx="12228534" cy="5543021"/>
          </a:xfrm>
          <a:prstGeom prst="rect">
            <a:avLst/>
          </a:prstGeom>
        </p:spPr>
      </p:pic>
    </p:spTree>
    <p:extLst>
      <p:ext uri="{BB962C8B-B14F-4D97-AF65-F5344CB8AC3E}">
        <p14:creationId xmlns:p14="http://schemas.microsoft.com/office/powerpoint/2010/main" val="30174849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86A67-5D8F-32A4-B469-E4CC00BBF301}"/>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15B3C493-6F5A-E715-0CA6-5F4EF750B41D}"/>
              </a:ext>
            </a:extLst>
          </p:cNvPr>
          <p:cNvSpPr>
            <a:spLocks noGrp="1"/>
          </p:cNvSpPr>
          <p:nvPr>
            <p:ph type="ctrTitle"/>
          </p:nvPr>
        </p:nvSpPr>
        <p:spPr>
          <a:xfrm>
            <a:off x="154206" y="216426"/>
            <a:ext cx="4064673" cy="3934950"/>
          </a:xfrm>
        </p:spPr>
        <p:txBody>
          <a:bodyPr vert="horz" lIns="91440" tIns="45720" rIns="91440" bIns="45720" rtlCol="0" anchor="t">
            <a:normAutofit/>
          </a:bodyPr>
          <a:lstStyle/>
          <a:p>
            <a:r>
              <a:rPr lang="en-US" b="0" kern="1200" spc="-100" baseline="0"/>
              <a:t>GIL Roadmap Update</a:t>
            </a:r>
          </a:p>
          <a:p>
            <a:endParaRPr lang="en-US" b="0" kern="1200" spc="-100" baseline="0"/>
          </a:p>
          <a:p>
            <a:endParaRPr lang="en-US" b="0" kern="1200" spc="-100" baseline="0"/>
          </a:p>
          <a:p>
            <a:endParaRPr lang="en-US" b="0" kern="1200" spc="-100" baseline="0"/>
          </a:p>
        </p:txBody>
      </p:sp>
      <p:sp>
        <p:nvSpPr>
          <p:cNvPr id="17" name="Subtitle 2">
            <a:extLst>
              <a:ext uri="{FF2B5EF4-FFF2-40B4-BE49-F238E27FC236}">
                <a16:creationId xmlns:a16="http://schemas.microsoft.com/office/drawing/2014/main" id="{4278908D-ED80-3399-AD80-68D5FB6F56E1}"/>
              </a:ext>
            </a:extLst>
          </p:cNvPr>
          <p:cNvSpPr>
            <a:spLocks noGrp="1"/>
          </p:cNvSpPr>
          <p:nvPr>
            <p:ph type="subTitle" idx="1"/>
          </p:nvPr>
        </p:nvSpPr>
        <p:spPr>
          <a:xfrm>
            <a:off x="182880" y="4846320"/>
            <a:ext cx="4035999" cy="1380744"/>
          </a:xfrm>
        </p:spPr>
        <p:txBody>
          <a:bodyPr/>
          <a:lstStyle/>
          <a:p>
            <a:r>
              <a:rPr lang="en-US"/>
              <a:t>2026 - 2028</a:t>
            </a:r>
          </a:p>
        </p:txBody>
      </p:sp>
      <p:pic>
        <p:nvPicPr>
          <p:cNvPr id="3" name="Content Placeholder 2">
            <a:extLst>
              <a:ext uri="{FF2B5EF4-FFF2-40B4-BE49-F238E27FC236}">
                <a16:creationId xmlns:a16="http://schemas.microsoft.com/office/drawing/2014/main" id="{A87D453A-C8D6-BC5C-9F49-52F517467BB5}"/>
              </a:ext>
            </a:extLst>
          </p:cNvPr>
          <p:cNvPicPr>
            <a:picLocks noGrp="1" noChangeAspect="1"/>
          </p:cNvPicPr>
          <p:nvPr>
            <p:ph type="pic" sz="quarter" idx="13"/>
          </p:nvPr>
        </p:nvPicPr>
        <p:blipFill>
          <a:blip r:embed="rId2"/>
          <a:srcRect t="4457" b="5282"/>
          <a:stretch>
            <a:fillRect/>
          </a:stretch>
        </p:blipFill>
        <p:spPr>
          <a:xfrm>
            <a:off x="4914901" y="265176"/>
            <a:ext cx="7010400" cy="6327648"/>
          </a:xfrm>
          <a:prstGeom prst="rect">
            <a:avLst/>
          </a:prstGeom>
          <a:noFill/>
        </p:spPr>
      </p:pic>
    </p:spTree>
    <p:extLst>
      <p:ext uri="{BB962C8B-B14F-4D97-AF65-F5344CB8AC3E}">
        <p14:creationId xmlns:p14="http://schemas.microsoft.com/office/powerpoint/2010/main" val="8962528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B5984-5C3A-DF6F-0A4D-A099E45D41EA}"/>
              </a:ext>
            </a:extLst>
          </p:cNvPr>
          <p:cNvSpPr>
            <a:spLocks noGrp="1"/>
          </p:cNvSpPr>
          <p:nvPr>
            <p:ph type="title"/>
          </p:nvPr>
        </p:nvSpPr>
        <p:spPr/>
        <p:txBody>
          <a:bodyPr/>
          <a:lstStyle/>
          <a:p>
            <a:r>
              <a:rPr lang="en-US"/>
              <a:t>Project Roadmap</a:t>
            </a:r>
          </a:p>
        </p:txBody>
      </p:sp>
      <p:sp>
        <p:nvSpPr>
          <p:cNvPr id="3" name="Content Placeholder 2">
            <a:extLst>
              <a:ext uri="{FF2B5EF4-FFF2-40B4-BE49-F238E27FC236}">
                <a16:creationId xmlns:a16="http://schemas.microsoft.com/office/drawing/2014/main" id="{D44EF015-DE52-8877-8CC8-074329EA5BDB}"/>
              </a:ext>
            </a:extLst>
          </p:cNvPr>
          <p:cNvSpPr>
            <a:spLocks noGrp="1"/>
          </p:cNvSpPr>
          <p:nvPr>
            <p:ph idx="1"/>
          </p:nvPr>
        </p:nvSpPr>
        <p:spPr/>
        <p:txBody>
          <a:bodyPr vert="horz" lIns="91440" tIns="45720" rIns="91440" bIns="45720" rtlCol="0" anchor="t">
            <a:normAutofit fontScale="92500" lnSpcReduction="20000"/>
          </a:bodyPr>
          <a:lstStyle/>
          <a:p>
            <a:r>
              <a:rPr lang="en-US"/>
              <a:t>GIL and the Functional Committee Chairs have been discussing and planning for project initiatives that would occur over the next two years.</a:t>
            </a:r>
          </a:p>
          <a:p>
            <a:r>
              <a:rPr lang="en-US"/>
              <a:t>These initiatives would require engagement of GIL, the functional committees, and library fac/staff </a:t>
            </a:r>
          </a:p>
          <a:p>
            <a:r>
              <a:rPr lang="en-US"/>
              <a:t>Aspects of these initiatives will affect library fac/staff as well as library patrons</a:t>
            </a:r>
          </a:p>
          <a:p>
            <a:r>
              <a:rPr lang="en-US"/>
              <a:t>Committees and CAGAL Exec have had an opportunity to review</a:t>
            </a:r>
          </a:p>
          <a:p>
            <a:pPr lvl="1">
              <a:buFont typeface="Courier New" panose="020B0604020202020204" pitchFamily="34" charset="0"/>
              <a:buChar char="o"/>
            </a:pPr>
            <a:r>
              <a:rPr lang="en-US"/>
              <a:t>Feedback received from Fulfillment Committee and CAGAL Exec</a:t>
            </a:r>
          </a:p>
          <a:p>
            <a:endParaRPr lang="en-US"/>
          </a:p>
        </p:txBody>
      </p:sp>
      <p:sp>
        <p:nvSpPr>
          <p:cNvPr id="4" name="Date Placeholder 3">
            <a:extLst>
              <a:ext uri="{FF2B5EF4-FFF2-40B4-BE49-F238E27FC236}">
                <a16:creationId xmlns:a16="http://schemas.microsoft.com/office/drawing/2014/main" id="{A19EFF65-C77F-E557-4167-F60C6AE2D85E}"/>
              </a:ext>
            </a:extLst>
          </p:cNvPr>
          <p:cNvSpPr>
            <a:spLocks noGrp="1"/>
          </p:cNvSpPr>
          <p:nvPr>
            <p:ph type="dt" sz="half" idx="10"/>
          </p:nvPr>
        </p:nvSpPr>
        <p:spPr/>
        <p:txBody>
          <a:bodyPr/>
          <a:lstStyle/>
          <a:p>
            <a:fld id="{B821ECA0-5365-4AA9-8AC3-F8FB534D6405}" type="datetime1">
              <a:rPr lang="en-US"/>
              <a:t>5/15/2026</a:t>
            </a:fld>
            <a:endParaRPr lang="en-US"/>
          </a:p>
        </p:txBody>
      </p:sp>
      <p:sp>
        <p:nvSpPr>
          <p:cNvPr id="6" name="Slide Number Placeholder 5">
            <a:extLst>
              <a:ext uri="{FF2B5EF4-FFF2-40B4-BE49-F238E27FC236}">
                <a16:creationId xmlns:a16="http://schemas.microsoft.com/office/drawing/2014/main" id="{30342DDF-36EE-E703-5A38-14F09695C372}"/>
              </a:ext>
            </a:extLst>
          </p:cNvPr>
          <p:cNvSpPr>
            <a:spLocks noGrp="1"/>
          </p:cNvSpPr>
          <p:nvPr>
            <p:ph type="sldNum" sz="quarter" idx="12"/>
          </p:nvPr>
        </p:nvSpPr>
        <p:spPr/>
        <p:txBody>
          <a:bodyPr/>
          <a:lstStyle/>
          <a:p>
            <a:fld id="{A65A5C87-DF58-40C8-B092-1DE63DB4547E}" type="slidenum">
              <a:rPr lang="en-US" dirty="0"/>
              <a:t>43</a:t>
            </a:fld>
            <a:endParaRPr lang="en-US"/>
          </a:p>
        </p:txBody>
      </p:sp>
    </p:spTree>
    <p:extLst>
      <p:ext uri="{BB962C8B-B14F-4D97-AF65-F5344CB8AC3E}">
        <p14:creationId xmlns:p14="http://schemas.microsoft.com/office/powerpoint/2010/main" val="863710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F67E2-7945-3303-11A6-1B6A798316CD}"/>
              </a:ext>
            </a:extLst>
          </p:cNvPr>
          <p:cNvSpPr>
            <a:spLocks noGrp="1"/>
          </p:cNvSpPr>
          <p:nvPr>
            <p:ph type="title"/>
          </p:nvPr>
        </p:nvSpPr>
        <p:spPr/>
        <p:txBody>
          <a:bodyPr/>
          <a:lstStyle/>
          <a:p>
            <a:r>
              <a:rPr lang="en-US"/>
              <a:t>GIL High Level Roadmap – 2026-2028</a:t>
            </a:r>
          </a:p>
        </p:txBody>
      </p:sp>
      <p:sp>
        <p:nvSpPr>
          <p:cNvPr id="4" name="Date Placeholder 3">
            <a:extLst>
              <a:ext uri="{FF2B5EF4-FFF2-40B4-BE49-F238E27FC236}">
                <a16:creationId xmlns:a16="http://schemas.microsoft.com/office/drawing/2014/main" id="{C3577F20-3C82-FDD2-641C-05CA59D35CA6}"/>
              </a:ext>
            </a:extLst>
          </p:cNvPr>
          <p:cNvSpPr>
            <a:spLocks noGrp="1"/>
          </p:cNvSpPr>
          <p:nvPr>
            <p:ph type="dt" sz="half" idx="10"/>
          </p:nvPr>
        </p:nvSpPr>
        <p:spPr/>
        <p:txBody>
          <a:bodyPr/>
          <a:lstStyle/>
          <a:p>
            <a:fld id="{B1201901-1F87-4BEC-A627-222E1813D315}" type="datetime1">
              <a:rPr lang="en-US"/>
              <a:t>5/15/2026</a:t>
            </a:fld>
            <a:endParaRPr lang="en-US"/>
          </a:p>
        </p:txBody>
      </p:sp>
      <p:sp>
        <p:nvSpPr>
          <p:cNvPr id="6" name="Slide Number Placeholder 5">
            <a:extLst>
              <a:ext uri="{FF2B5EF4-FFF2-40B4-BE49-F238E27FC236}">
                <a16:creationId xmlns:a16="http://schemas.microsoft.com/office/drawing/2014/main" id="{861987D0-921C-4F51-20DB-8D438DA37B07}"/>
              </a:ext>
            </a:extLst>
          </p:cNvPr>
          <p:cNvSpPr>
            <a:spLocks noGrp="1"/>
          </p:cNvSpPr>
          <p:nvPr>
            <p:ph type="sldNum" sz="quarter" idx="12"/>
          </p:nvPr>
        </p:nvSpPr>
        <p:spPr/>
        <p:txBody>
          <a:bodyPr/>
          <a:lstStyle/>
          <a:p>
            <a:fld id="{A65A5C87-DF58-40C8-B092-1DE63DB4547E}" type="slidenum">
              <a:rPr lang="en-US" dirty="0"/>
              <a:t>44</a:t>
            </a:fld>
            <a:endParaRPr lang="en-US"/>
          </a:p>
        </p:txBody>
      </p:sp>
      <p:graphicFrame>
        <p:nvGraphicFramePr>
          <p:cNvPr id="31" name="Content Placeholder 30">
            <a:extLst>
              <a:ext uri="{FF2B5EF4-FFF2-40B4-BE49-F238E27FC236}">
                <a16:creationId xmlns:a16="http://schemas.microsoft.com/office/drawing/2014/main" id="{C70801AD-EBD0-1A8C-C3B0-80E7398C21BE}"/>
              </a:ext>
            </a:extLst>
          </p:cNvPr>
          <p:cNvGraphicFramePr>
            <a:graphicFrameLocks noGrp="1"/>
          </p:cNvGraphicFramePr>
          <p:nvPr>
            <p:ph idx="1"/>
          </p:nvPr>
        </p:nvGraphicFramePr>
        <p:xfrm>
          <a:off x="223023" y="1728216"/>
          <a:ext cx="11797991" cy="49932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10473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9A9CB-0251-7569-CC40-7F48F96D2ACF}"/>
              </a:ext>
            </a:extLst>
          </p:cNvPr>
          <p:cNvSpPr>
            <a:spLocks noGrp="1"/>
          </p:cNvSpPr>
          <p:nvPr>
            <p:ph type="title"/>
          </p:nvPr>
        </p:nvSpPr>
        <p:spPr/>
        <p:txBody>
          <a:bodyPr>
            <a:normAutofit fontScale="90000"/>
          </a:bodyPr>
          <a:lstStyle/>
          <a:p>
            <a:r>
              <a:rPr lang="en-US"/>
              <a:t>Internal GIL Initiatives – Documentation Migration</a:t>
            </a:r>
          </a:p>
        </p:txBody>
      </p:sp>
      <p:sp>
        <p:nvSpPr>
          <p:cNvPr id="3" name="Content Placeholder 2">
            <a:extLst>
              <a:ext uri="{FF2B5EF4-FFF2-40B4-BE49-F238E27FC236}">
                <a16:creationId xmlns:a16="http://schemas.microsoft.com/office/drawing/2014/main" id="{7FF0F3F4-4BBF-2467-9FB8-7EEE3C57F71D}"/>
              </a:ext>
            </a:extLst>
          </p:cNvPr>
          <p:cNvSpPr>
            <a:spLocks noGrp="1"/>
          </p:cNvSpPr>
          <p:nvPr>
            <p:ph idx="1"/>
          </p:nvPr>
        </p:nvSpPr>
        <p:spPr/>
        <p:txBody>
          <a:bodyPr vert="horz" lIns="91440" tIns="45720" rIns="91440" bIns="45720" rtlCol="0" anchor="t">
            <a:normAutofit lnSpcReduction="10000"/>
          </a:bodyPr>
          <a:lstStyle/>
          <a:p>
            <a:r>
              <a:rPr lang="en-US"/>
              <a:t>Documentation migration</a:t>
            </a:r>
          </a:p>
          <a:p>
            <a:pPr lvl="1">
              <a:buFont typeface="Courier New" panose="020B0604020202020204" pitchFamily="34" charset="0"/>
              <a:buChar char="o"/>
            </a:pPr>
            <a:r>
              <a:rPr lang="en-US"/>
              <a:t>Project will begin in 2026 and be ongoing</a:t>
            </a:r>
          </a:p>
          <a:p>
            <a:pPr lvl="1">
              <a:buFont typeface="Courier New" panose="020B0604020202020204" pitchFamily="34" charset="0"/>
              <a:buChar char="o"/>
            </a:pPr>
            <a:r>
              <a:rPr lang="en-US"/>
              <a:t>GIL is  working to update and migrate documentation from the GIL/GALILEO Google site - </a:t>
            </a:r>
            <a:r>
              <a:rPr lang="en-US">
                <a:ea typeface="+mn-lt"/>
                <a:cs typeface="+mn-lt"/>
                <a:hlinkClick r:id="rId2"/>
              </a:rPr>
              <a:t>https://sites.google.com/view/g3almatraining</a:t>
            </a:r>
            <a:r>
              <a:rPr lang="en-US">
                <a:ea typeface="+mn-lt"/>
                <a:cs typeface="+mn-lt"/>
              </a:rPr>
              <a:t> - to a new </a:t>
            </a:r>
            <a:r>
              <a:rPr lang="en-US" err="1">
                <a:ea typeface="+mn-lt"/>
                <a:cs typeface="+mn-lt"/>
              </a:rPr>
              <a:t>LibGuide</a:t>
            </a:r>
            <a:r>
              <a:rPr lang="en-US">
                <a:ea typeface="+mn-lt"/>
                <a:cs typeface="+mn-lt"/>
              </a:rPr>
              <a:t> - </a:t>
            </a:r>
            <a:r>
              <a:rPr lang="en-US">
                <a:ea typeface="+mn-lt"/>
                <a:cs typeface="+mn-lt"/>
                <a:hlinkClick r:id="rId3"/>
              </a:rPr>
              <a:t>https://libguides.galileo.usg.edu/gil</a:t>
            </a:r>
            <a:r>
              <a:rPr lang="en-US">
                <a:ea typeface="+mn-lt"/>
                <a:cs typeface="+mn-lt"/>
              </a:rPr>
              <a:t> </a:t>
            </a:r>
          </a:p>
          <a:p>
            <a:pPr lvl="1">
              <a:buFont typeface="Courier New" panose="020B0604020202020204" pitchFamily="34" charset="0"/>
              <a:buChar char="o"/>
            </a:pPr>
            <a:r>
              <a:rPr lang="en-US">
                <a:ea typeface="+mn-lt"/>
                <a:cs typeface="+mn-lt"/>
              </a:rPr>
              <a:t>GIL will coordinate with Functional Committees to update existing documentation as well provide support for committees as they create and maintain new documentation</a:t>
            </a:r>
          </a:p>
        </p:txBody>
      </p:sp>
      <p:sp>
        <p:nvSpPr>
          <p:cNvPr id="4" name="Date Placeholder 3">
            <a:extLst>
              <a:ext uri="{FF2B5EF4-FFF2-40B4-BE49-F238E27FC236}">
                <a16:creationId xmlns:a16="http://schemas.microsoft.com/office/drawing/2014/main" id="{CDDBA530-D0F0-D488-4919-B599A2C59B83}"/>
              </a:ext>
            </a:extLst>
          </p:cNvPr>
          <p:cNvSpPr>
            <a:spLocks noGrp="1"/>
          </p:cNvSpPr>
          <p:nvPr>
            <p:ph type="dt" sz="half" idx="10"/>
          </p:nvPr>
        </p:nvSpPr>
        <p:spPr/>
        <p:txBody>
          <a:bodyPr/>
          <a:lstStyle/>
          <a:p>
            <a:fld id="{A4159322-4BFD-44FA-BDEE-F05C0DAA18D5}" type="datetime1">
              <a:rPr lang="en-US"/>
              <a:t>5/15/2026</a:t>
            </a:fld>
            <a:endParaRPr lang="en-US"/>
          </a:p>
        </p:txBody>
      </p:sp>
      <p:sp>
        <p:nvSpPr>
          <p:cNvPr id="6" name="Slide Number Placeholder 5">
            <a:extLst>
              <a:ext uri="{FF2B5EF4-FFF2-40B4-BE49-F238E27FC236}">
                <a16:creationId xmlns:a16="http://schemas.microsoft.com/office/drawing/2014/main" id="{97767754-E5CB-286B-E80E-3C040D1CA06A}"/>
              </a:ext>
            </a:extLst>
          </p:cNvPr>
          <p:cNvSpPr>
            <a:spLocks noGrp="1"/>
          </p:cNvSpPr>
          <p:nvPr>
            <p:ph type="sldNum" sz="quarter" idx="12"/>
          </p:nvPr>
        </p:nvSpPr>
        <p:spPr/>
        <p:txBody>
          <a:bodyPr/>
          <a:lstStyle/>
          <a:p>
            <a:fld id="{A65A5C87-DF58-40C8-B092-1DE63DB4547E}" type="slidenum">
              <a:rPr lang="en-US" dirty="0"/>
              <a:t>45</a:t>
            </a:fld>
            <a:endParaRPr lang="en-US"/>
          </a:p>
        </p:txBody>
      </p:sp>
    </p:spTree>
    <p:extLst>
      <p:ext uri="{BB962C8B-B14F-4D97-AF65-F5344CB8AC3E}">
        <p14:creationId xmlns:p14="http://schemas.microsoft.com/office/powerpoint/2010/main" val="20541596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3B70A-99CD-118D-3AB5-83A2314ED75D}"/>
              </a:ext>
            </a:extLst>
          </p:cNvPr>
          <p:cNvSpPr>
            <a:spLocks noGrp="1"/>
          </p:cNvSpPr>
          <p:nvPr>
            <p:ph type="title"/>
          </p:nvPr>
        </p:nvSpPr>
        <p:spPr/>
        <p:txBody>
          <a:bodyPr/>
          <a:lstStyle/>
          <a:p>
            <a:r>
              <a:rPr lang="en-US"/>
              <a:t>Internal GIL Initiatives – Training </a:t>
            </a:r>
          </a:p>
        </p:txBody>
      </p:sp>
      <p:sp>
        <p:nvSpPr>
          <p:cNvPr id="3" name="Content Placeholder 2">
            <a:extLst>
              <a:ext uri="{FF2B5EF4-FFF2-40B4-BE49-F238E27FC236}">
                <a16:creationId xmlns:a16="http://schemas.microsoft.com/office/drawing/2014/main" id="{CC3D2BFF-E6D4-B482-A77B-21B93CFDDEAA}"/>
              </a:ext>
            </a:extLst>
          </p:cNvPr>
          <p:cNvSpPr>
            <a:spLocks noGrp="1"/>
          </p:cNvSpPr>
          <p:nvPr>
            <p:ph idx="1"/>
          </p:nvPr>
        </p:nvSpPr>
        <p:spPr/>
        <p:txBody>
          <a:bodyPr vert="horz" lIns="91440" tIns="45720" rIns="91440" bIns="45720" rtlCol="0" anchor="t">
            <a:normAutofit fontScale="92500" lnSpcReduction="20000"/>
          </a:bodyPr>
          <a:lstStyle/>
          <a:p>
            <a:r>
              <a:rPr lang="en-US"/>
              <a:t>Training</a:t>
            </a:r>
          </a:p>
          <a:p>
            <a:pPr lvl="1">
              <a:buFont typeface="Courier New,monospace" panose="020B0604020202020204" pitchFamily="34" charset="0"/>
              <a:buChar char="o"/>
            </a:pPr>
            <a:r>
              <a:rPr lang="en-US"/>
              <a:t>Project will begin in 2026 and be ongoing</a:t>
            </a:r>
          </a:p>
          <a:p>
            <a:pPr lvl="1">
              <a:buFont typeface="Courier New,monospace" panose="020B0604020202020204" pitchFamily="34" charset="0"/>
              <a:buChar char="o"/>
            </a:pPr>
            <a:r>
              <a:rPr lang="en-US"/>
              <a:t>GIL will work with libraries/functional committees to develop or identify necessary training for library fac/staff to retool and retrain. Examples include:</a:t>
            </a:r>
          </a:p>
          <a:p>
            <a:pPr lvl="2">
              <a:buFont typeface="Wingdings" panose="020B0604020202020204" pitchFamily="34" charset="0"/>
              <a:buChar char="§"/>
            </a:pPr>
            <a:r>
              <a:rPr lang="en-US"/>
              <a:t>Alma Administration Certification</a:t>
            </a:r>
          </a:p>
          <a:p>
            <a:pPr lvl="2">
              <a:buFont typeface="Wingdings" panose="020B0604020202020204" pitchFamily="34" charset="0"/>
              <a:buChar char="§"/>
            </a:pPr>
            <a:r>
              <a:rPr lang="en-US"/>
              <a:t>Committee developed training</a:t>
            </a:r>
          </a:p>
          <a:p>
            <a:pPr lvl="2">
              <a:buFont typeface="Wingdings" panose="020B0604020202020204" pitchFamily="34" charset="0"/>
              <a:buChar char="§"/>
            </a:pPr>
            <a:r>
              <a:rPr lang="en-US" err="1"/>
              <a:t>ExLibris</a:t>
            </a:r>
            <a:r>
              <a:rPr lang="en-US"/>
              <a:t> training opportunities – videos, conference sessions, </a:t>
            </a:r>
            <a:r>
              <a:rPr lang="en-US" err="1"/>
              <a:t>etc</a:t>
            </a:r>
          </a:p>
          <a:p>
            <a:pPr lvl="1">
              <a:buFont typeface="Courier New" panose="020B0604020202020204" pitchFamily="34" charset="0"/>
              <a:buChar char="o"/>
            </a:pPr>
            <a:r>
              <a:rPr lang="en-US"/>
              <a:t>GIL will work with </a:t>
            </a:r>
            <a:r>
              <a:rPr lang="en-US" err="1"/>
              <a:t>ExLibris</a:t>
            </a:r>
            <a:r>
              <a:rPr lang="en-US"/>
              <a:t> to offer specific training on an as needed basis</a:t>
            </a:r>
          </a:p>
          <a:p>
            <a:pPr lvl="1">
              <a:buFont typeface="Courier New" panose="020B0604020202020204" pitchFamily="34" charset="0"/>
              <a:buChar char="o"/>
            </a:pPr>
            <a:r>
              <a:rPr lang="en-US"/>
              <a:t>Task committees with annual review/update of training resources</a:t>
            </a:r>
          </a:p>
          <a:p>
            <a:pPr lvl="1">
              <a:buFont typeface="Courier New" panose="020B0604020202020204" pitchFamily="34" charset="0"/>
              <a:buChar char="o"/>
            </a:pPr>
            <a:endParaRPr lang="en-US"/>
          </a:p>
        </p:txBody>
      </p:sp>
      <p:sp>
        <p:nvSpPr>
          <p:cNvPr id="4" name="Date Placeholder 3">
            <a:extLst>
              <a:ext uri="{FF2B5EF4-FFF2-40B4-BE49-F238E27FC236}">
                <a16:creationId xmlns:a16="http://schemas.microsoft.com/office/drawing/2014/main" id="{FB1989A4-0E58-F4C9-6C18-78551FBCCB69}"/>
              </a:ext>
            </a:extLst>
          </p:cNvPr>
          <p:cNvSpPr>
            <a:spLocks noGrp="1"/>
          </p:cNvSpPr>
          <p:nvPr>
            <p:ph type="dt" sz="half" idx="10"/>
          </p:nvPr>
        </p:nvSpPr>
        <p:spPr/>
        <p:txBody>
          <a:bodyPr/>
          <a:lstStyle/>
          <a:p>
            <a:fld id="{A902350B-20F0-4F04-AC7C-0488718002BF}" type="datetime1">
              <a:rPr lang="en-US"/>
              <a:t>5/15/2026</a:t>
            </a:fld>
            <a:endParaRPr lang="en-US"/>
          </a:p>
        </p:txBody>
      </p:sp>
      <p:sp>
        <p:nvSpPr>
          <p:cNvPr id="6" name="Slide Number Placeholder 5">
            <a:extLst>
              <a:ext uri="{FF2B5EF4-FFF2-40B4-BE49-F238E27FC236}">
                <a16:creationId xmlns:a16="http://schemas.microsoft.com/office/drawing/2014/main" id="{C3DBAD6A-7F9F-5DFD-D225-DD39FF049992}"/>
              </a:ext>
            </a:extLst>
          </p:cNvPr>
          <p:cNvSpPr>
            <a:spLocks noGrp="1"/>
          </p:cNvSpPr>
          <p:nvPr>
            <p:ph type="sldNum" sz="quarter" idx="12"/>
          </p:nvPr>
        </p:nvSpPr>
        <p:spPr/>
        <p:txBody>
          <a:bodyPr/>
          <a:lstStyle/>
          <a:p>
            <a:fld id="{A65A5C87-DF58-40C8-B092-1DE63DB4547E}" type="slidenum">
              <a:rPr lang="en-US" dirty="0"/>
              <a:t>46</a:t>
            </a:fld>
            <a:endParaRPr lang="en-US"/>
          </a:p>
        </p:txBody>
      </p:sp>
    </p:spTree>
    <p:extLst>
      <p:ext uri="{BB962C8B-B14F-4D97-AF65-F5344CB8AC3E}">
        <p14:creationId xmlns:p14="http://schemas.microsoft.com/office/powerpoint/2010/main" val="27816459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A4D53-D2FF-4361-3A86-A77E8947ED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A42F36-FD63-AA52-A374-E85308F80ADE}"/>
              </a:ext>
            </a:extLst>
          </p:cNvPr>
          <p:cNvSpPr>
            <a:spLocks noGrp="1"/>
          </p:cNvSpPr>
          <p:nvPr>
            <p:ph type="title"/>
          </p:nvPr>
        </p:nvSpPr>
        <p:spPr/>
        <p:txBody>
          <a:bodyPr>
            <a:normAutofit fontScale="90000"/>
          </a:bodyPr>
          <a:lstStyle/>
          <a:p>
            <a:r>
              <a:rPr lang="en-US"/>
              <a:t>Internal GIL Initiatives – Institutional Check-ins</a:t>
            </a:r>
          </a:p>
        </p:txBody>
      </p:sp>
      <p:sp>
        <p:nvSpPr>
          <p:cNvPr id="3" name="Content Placeholder 2">
            <a:extLst>
              <a:ext uri="{FF2B5EF4-FFF2-40B4-BE49-F238E27FC236}">
                <a16:creationId xmlns:a16="http://schemas.microsoft.com/office/drawing/2014/main" id="{559B6911-8769-A1B7-2DF7-D93EA6A272AB}"/>
              </a:ext>
            </a:extLst>
          </p:cNvPr>
          <p:cNvSpPr>
            <a:spLocks noGrp="1"/>
          </p:cNvSpPr>
          <p:nvPr>
            <p:ph idx="1"/>
          </p:nvPr>
        </p:nvSpPr>
        <p:spPr/>
        <p:txBody>
          <a:bodyPr vert="horz" lIns="91440" tIns="45720" rIns="91440" bIns="45720" rtlCol="0" anchor="t">
            <a:normAutofit/>
          </a:bodyPr>
          <a:lstStyle/>
          <a:p>
            <a:r>
              <a:rPr lang="en-US"/>
              <a:t>Check-ins</a:t>
            </a:r>
          </a:p>
          <a:p>
            <a:pPr lvl="1">
              <a:buFont typeface="Courier New,monospace" panose="020B0604020202020204" pitchFamily="34" charset="0"/>
              <a:buChar char="o"/>
            </a:pPr>
            <a:r>
              <a:rPr lang="en-US"/>
              <a:t>Project will begin in 2026 and be ongoing</a:t>
            </a:r>
          </a:p>
          <a:p>
            <a:pPr lvl="1">
              <a:buFont typeface="Courier New,monospace" panose="020B0604020202020204" pitchFamily="34" charset="0"/>
              <a:buChar char="o"/>
            </a:pPr>
            <a:r>
              <a:rPr lang="en-US"/>
              <a:t>Meet annually with libraries (on an opt-in basis)</a:t>
            </a:r>
          </a:p>
          <a:p>
            <a:pPr lvl="1">
              <a:buFont typeface="Courier New,monospace" panose="020B0604020202020204" pitchFamily="34" charset="0"/>
              <a:buChar char="o"/>
            </a:pPr>
            <a:r>
              <a:rPr lang="en-US"/>
              <a:t>Discuss staffing updates, general questions, configurations, projects, etc.</a:t>
            </a:r>
          </a:p>
          <a:p>
            <a:pPr lvl="1">
              <a:buFont typeface="Courier New" panose="020B0604020202020204" pitchFamily="34" charset="0"/>
              <a:buChar char="o"/>
            </a:pPr>
            <a:endParaRPr lang="en-US"/>
          </a:p>
        </p:txBody>
      </p:sp>
      <p:sp>
        <p:nvSpPr>
          <p:cNvPr id="4" name="Date Placeholder 3">
            <a:extLst>
              <a:ext uri="{FF2B5EF4-FFF2-40B4-BE49-F238E27FC236}">
                <a16:creationId xmlns:a16="http://schemas.microsoft.com/office/drawing/2014/main" id="{436678D4-84DA-154E-E24D-DB1FA3852EFF}"/>
              </a:ext>
            </a:extLst>
          </p:cNvPr>
          <p:cNvSpPr>
            <a:spLocks noGrp="1"/>
          </p:cNvSpPr>
          <p:nvPr>
            <p:ph type="dt" sz="half" idx="10"/>
          </p:nvPr>
        </p:nvSpPr>
        <p:spPr/>
        <p:txBody>
          <a:bodyPr/>
          <a:lstStyle/>
          <a:p>
            <a:fld id="{A902350B-20F0-4F04-AC7C-0488718002BF}" type="datetime1">
              <a:rPr lang="en-US"/>
              <a:t>5/15/2026</a:t>
            </a:fld>
            <a:endParaRPr lang="en-US"/>
          </a:p>
        </p:txBody>
      </p:sp>
      <p:sp>
        <p:nvSpPr>
          <p:cNvPr id="6" name="Slide Number Placeholder 5">
            <a:extLst>
              <a:ext uri="{FF2B5EF4-FFF2-40B4-BE49-F238E27FC236}">
                <a16:creationId xmlns:a16="http://schemas.microsoft.com/office/drawing/2014/main" id="{11D5F6B1-E3AA-7162-8F72-4A399EA1B9BC}"/>
              </a:ext>
            </a:extLst>
          </p:cNvPr>
          <p:cNvSpPr>
            <a:spLocks noGrp="1"/>
          </p:cNvSpPr>
          <p:nvPr>
            <p:ph type="sldNum" sz="quarter" idx="12"/>
          </p:nvPr>
        </p:nvSpPr>
        <p:spPr/>
        <p:txBody>
          <a:bodyPr/>
          <a:lstStyle/>
          <a:p>
            <a:fld id="{A65A5C87-DF58-40C8-B092-1DE63DB4547E}" type="slidenum">
              <a:rPr lang="en-US" dirty="0"/>
              <a:t>47</a:t>
            </a:fld>
            <a:endParaRPr lang="en-US"/>
          </a:p>
        </p:txBody>
      </p:sp>
    </p:spTree>
    <p:extLst>
      <p:ext uri="{BB962C8B-B14F-4D97-AF65-F5344CB8AC3E}">
        <p14:creationId xmlns:p14="http://schemas.microsoft.com/office/powerpoint/2010/main" val="28029725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CC7AF-8770-3037-66D5-39FA5FB94728}"/>
              </a:ext>
            </a:extLst>
          </p:cNvPr>
          <p:cNvSpPr>
            <a:spLocks noGrp="1"/>
          </p:cNvSpPr>
          <p:nvPr>
            <p:ph type="title"/>
          </p:nvPr>
        </p:nvSpPr>
        <p:spPr/>
        <p:txBody>
          <a:bodyPr/>
          <a:lstStyle/>
          <a:p>
            <a:r>
              <a:rPr lang="en-US"/>
              <a:t>USG Initiatives – Alma / Primo </a:t>
            </a:r>
          </a:p>
        </p:txBody>
      </p:sp>
      <p:sp>
        <p:nvSpPr>
          <p:cNvPr id="3" name="Content Placeholder 2">
            <a:extLst>
              <a:ext uri="{FF2B5EF4-FFF2-40B4-BE49-F238E27FC236}">
                <a16:creationId xmlns:a16="http://schemas.microsoft.com/office/drawing/2014/main" id="{F648647F-EE29-9611-AF0A-797EDD9F25E1}"/>
              </a:ext>
            </a:extLst>
          </p:cNvPr>
          <p:cNvSpPr>
            <a:spLocks noGrp="1"/>
          </p:cNvSpPr>
          <p:nvPr>
            <p:ph idx="1"/>
          </p:nvPr>
        </p:nvSpPr>
        <p:spPr/>
        <p:txBody>
          <a:bodyPr vert="horz" lIns="91440" tIns="45720" rIns="91440" bIns="45720" rtlCol="0" anchor="t">
            <a:normAutofit/>
          </a:bodyPr>
          <a:lstStyle/>
          <a:p>
            <a:r>
              <a:rPr lang="en-US"/>
              <a:t>Projects resulting for contract terms and internal </a:t>
            </a:r>
            <a:r>
              <a:rPr lang="en-US" err="1"/>
              <a:t>ExLibris</a:t>
            </a:r>
            <a:r>
              <a:rPr lang="en-US"/>
              <a:t> development efforts</a:t>
            </a:r>
          </a:p>
          <a:p>
            <a:r>
              <a:rPr lang="en-US"/>
              <a:t>High level timeline and project plans</a:t>
            </a:r>
          </a:p>
          <a:p>
            <a:pPr lvl="1">
              <a:buFont typeface="Courier New" panose="020B0604020202020204" pitchFamily="34" charset="0"/>
              <a:buChar char="o"/>
            </a:pPr>
            <a:r>
              <a:rPr lang="en-US"/>
              <a:t>More detailed project plans will be developed with functional committee and library input</a:t>
            </a:r>
          </a:p>
          <a:p>
            <a:endParaRPr lang="en-US"/>
          </a:p>
        </p:txBody>
      </p:sp>
      <p:sp>
        <p:nvSpPr>
          <p:cNvPr id="4" name="Date Placeholder 3">
            <a:extLst>
              <a:ext uri="{FF2B5EF4-FFF2-40B4-BE49-F238E27FC236}">
                <a16:creationId xmlns:a16="http://schemas.microsoft.com/office/drawing/2014/main" id="{BF8D334D-0E51-02B3-A982-F38B029041FA}"/>
              </a:ext>
            </a:extLst>
          </p:cNvPr>
          <p:cNvSpPr>
            <a:spLocks noGrp="1"/>
          </p:cNvSpPr>
          <p:nvPr>
            <p:ph type="dt" sz="half" idx="10"/>
          </p:nvPr>
        </p:nvSpPr>
        <p:spPr/>
        <p:txBody>
          <a:bodyPr/>
          <a:lstStyle/>
          <a:p>
            <a:fld id="{32CC8F76-6650-4A39-A189-9690F345C1AC}" type="datetime1">
              <a:rPr lang="en-US"/>
              <a:t>5/15/2026</a:t>
            </a:fld>
            <a:endParaRPr lang="en-US"/>
          </a:p>
        </p:txBody>
      </p:sp>
      <p:sp>
        <p:nvSpPr>
          <p:cNvPr id="6" name="Slide Number Placeholder 5">
            <a:extLst>
              <a:ext uri="{FF2B5EF4-FFF2-40B4-BE49-F238E27FC236}">
                <a16:creationId xmlns:a16="http://schemas.microsoft.com/office/drawing/2014/main" id="{10AA3E51-B5E1-DB93-4067-D3753DC42A15}"/>
              </a:ext>
            </a:extLst>
          </p:cNvPr>
          <p:cNvSpPr>
            <a:spLocks noGrp="1"/>
          </p:cNvSpPr>
          <p:nvPr>
            <p:ph type="sldNum" sz="quarter" idx="12"/>
          </p:nvPr>
        </p:nvSpPr>
        <p:spPr/>
        <p:txBody>
          <a:bodyPr/>
          <a:lstStyle/>
          <a:p>
            <a:fld id="{A65A5C87-DF58-40C8-B092-1DE63DB4547E}" type="slidenum">
              <a:rPr lang="en-US" dirty="0"/>
              <a:t>48</a:t>
            </a:fld>
            <a:endParaRPr lang="en-US"/>
          </a:p>
        </p:txBody>
      </p:sp>
    </p:spTree>
    <p:extLst>
      <p:ext uri="{BB962C8B-B14F-4D97-AF65-F5344CB8AC3E}">
        <p14:creationId xmlns:p14="http://schemas.microsoft.com/office/powerpoint/2010/main" val="16147708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504D0-C706-96EF-A3A4-9BFC3F834C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6C80B6-571E-1F3C-F6A2-38798BE2E806}"/>
              </a:ext>
            </a:extLst>
          </p:cNvPr>
          <p:cNvSpPr>
            <a:spLocks noGrp="1"/>
          </p:cNvSpPr>
          <p:nvPr>
            <p:ph type="title"/>
          </p:nvPr>
        </p:nvSpPr>
        <p:spPr/>
        <p:txBody>
          <a:bodyPr/>
          <a:lstStyle/>
          <a:p>
            <a:r>
              <a:rPr lang="en-US"/>
              <a:t>GIL High Level Roadmap – 2026-2028</a:t>
            </a:r>
          </a:p>
        </p:txBody>
      </p:sp>
      <p:sp>
        <p:nvSpPr>
          <p:cNvPr id="4" name="Date Placeholder 3">
            <a:extLst>
              <a:ext uri="{FF2B5EF4-FFF2-40B4-BE49-F238E27FC236}">
                <a16:creationId xmlns:a16="http://schemas.microsoft.com/office/drawing/2014/main" id="{65B936A1-E864-679C-2D5D-7AA489CBE3C7}"/>
              </a:ext>
            </a:extLst>
          </p:cNvPr>
          <p:cNvSpPr>
            <a:spLocks noGrp="1"/>
          </p:cNvSpPr>
          <p:nvPr>
            <p:ph type="dt" sz="half" idx="10"/>
          </p:nvPr>
        </p:nvSpPr>
        <p:spPr/>
        <p:txBody>
          <a:bodyPr/>
          <a:lstStyle/>
          <a:p>
            <a:fld id="{B1201901-1F87-4BEC-A627-222E1813D315}" type="datetime1">
              <a:rPr lang="en-US"/>
              <a:t>5/15/2026</a:t>
            </a:fld>
            <a:endParaRPr lang="en-US"/>
          </a:p>
        </p:txBody>
      </p:sp>
      <p:sp>
        <p:nvSpPr>
          <p:cNvPr id="6" name="Slide Number Placeholder 5">
            <a:extLst>
              <a:ext uri="{FF2B5EF4-FFF2-40B4-BE49-F238E27FC236}">
                <a16:creationId xmlns:a16="http://schemas.microsoft.com/office/drawing/2014/main" id="{C65C7E4D-2591-DA48-9B64-25CDE0A1DCEB}"/>
              </a:ext>
            </a:extLst>
          </p:cNvPr>
          <p:cNvSpPr>
            <a:spLocks noGrp="1"/>
          </p:cNvSpPr>
          <p:nvPr>
            <p:ph type="sldNum" sz="quarter" idx="12"/>
          </p:nvPr>
        </p:nvSpPr>
        <p:spPr/>
        <p:txBody>
          <a:bodyPr/>
          <a:lstStyle/>
          <a:p>
            <a:fld id="{A65A5C87-DF58-40C8-B092-1DE63DB4547E}" type="slidenum">
              <a:rPr lang="en-US" dirty="0"/>
              <a:t>49</a:t>
            </a:fld>
            <a:endParaRPr lang="en-US"/>
          </a:p>
        </p:txBody>
      </p:sp>
      <p:graphicFrame>
        <p:nvGraphicFramePr>
          <p:cNvPr id="31" name="Content Placeholder 30">
            <a:extLst>
              <a:ext uri="{FF2B5EF4-FFF2-40B4-BE49-F238E27FC236}">
                <a16:creationId xmlns:a16="http://schemas.microsoft.com/office/drawing/2014/main" id="{B2DA4F40-09DC-6A6D-EED2-9607C15E66C6}"/>
              </a:ext>
            </a:extLst>
          </p:cNvPr>
          <p:cNvGraphicFramePr>
            <a:graphicFrameLocks noGrp="1"/>
          </p:cNvGraphicFramePr>
          <p:nvPr>
            <p:ph idx="1"/>
          </p:nvPr>
        </p:nvGraphicFramePr>
        <p:xfrm>
          <a:off x="396998" y="1981030"/>
          <a:ext cx="11427776" cy="47404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71370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41E9A-8A29-6A10-5D48-2135B575D6B3}"/>
              </a:ext>
            </a:extLst>
          </p:cNvPr>
          <p:cNvSpPr>
            <a:spLocks noGrp="1"/>
          </p:cNvSpPr>
          <p:nvPr>
            <p:ph type="title"/>
          </p:nvPr>
        </p:nvSpPr>
        <p:spPr/>
        <p:txBody>
          <a:bodyPr/>
          <a:lstStyle/>
          <a:p>
            <a:r>
              <a:rPr lang="en-US"/>
              <a:t>USG Initiatives – Alma </a:t>
            </a:r>
            <a:r>
              <a:rPr lang="en-US" err="1"/>
              <a:t>Specto</a:t>
            </a:r>
          </a:p>
        </p:txBody>
      </p:sp>
      <p:sp>
        <p:nvSpPr>
          <p:cNvPr id="3" name="Content Placeholder 2">
            <a:extLst>
              <a:ext uri="{FF2B5EF4-FFF2-40B4-BE49-F238E27FC236}">
                <a16:creationId xmlns:a16="http://schemas.microsoft.com/office/drawing/2014/main" id="{263126FE-152E-EEFD-45DC-4EDE48737D8A}"/>
              </a:ext>
            </a:extLst>
          </p:cNvPr>
          <p:cNvSpPr>
            <a:spLocks noGrp="1"/>
          </p:cNvSpPr>
          <p:nvPr>
            <p:ph idx="1"/>
          </p:nvPr>
        </p:nvSpPr>
        <p:spPr/>
        <p:txBody>
          <a:bodyPr vert="horz" lIns="91440" tIns="45720" rIns="91440" bIns="45720" rtlCol="0" anchor="t">
            <a:normAutofit fontScale="77500" lnSpcReduction="20000"/>
          </a:bodyPr>
          <a:lstStyle/>
          <a:p>
            <a:r>
              <a:rPr lang="en-US"/>
              <a:t>What is it?</a:t>
            </a:r>
          </a:p>
          <a:p>
            <a:pPr lvl="1">
              <a:buFont typeface="Courier New" panose="020B0604020202020204" pitchFamily="34" charset="0"/>
              <a:buChar char="o"/>
            </a:pPr>
            <a:r>
              <a:rPr lang="en-US">
                <a:ea typeface="+mn-lt"/>
                <a:cs typeface="+mn-lt"/>
              </a:rPr>
              <a:t>Digital asset management solution within Alma</a:t>
            </a:r>
            <a:endParaRPr lang="en-US"/>
          </a:p>
          <a:p>
            <a:r>
              <a:rPr lang="en-US"/>
              <a:t>Project will begin in 2026</a:t>
            </a:r>
          </a:p>
          <a:p>
            <a:pPr lvl="1">
              <a:buFont typeface="Courier New" panose="020B0604020202020204" pitchFamily="34" charset="0"/>
              <a:buChar char="o"/>
            </a:pPr>
            <a:r>
              <a:rPr lang="en-US" err="1"/>
              <a:t>ExLibris</a:t>
            </a:r>
            <a:r>
              <a:rPr lang="en-US"/>
              <a:t> asks that libraries commit to implementation in 2026</a:t>
            </a:r>
          </a:p>
          <a:p>
            <a:r>
              <a:rPr lang="en-US"/>
              <a:t>Each USG library will receive </a:t>
            </a:r>
            <a:r>
              <a:rPr lang="en-US" err="1"/>
              <a:t>Specto</a:t>
            </a:r>
            <a:r>
              <a:rPr lang="en-US"/>
              <a:t> Essentials with 3TB of storage</a:t>
            </a:r>
          </a:p>
          <a:p>
            <a:r>
              <a:rPr lang="en-US"/>
              <a:t>GIL will work with </a:t>
            </a:r>
            <a:r>
              <a:rPr lang="en-US" err="1"/>
              <a:t>ExL</a:t>
            </a:r>
            <a:r>
              <a:rPr lang="en-US"/>
              <a:t> and Libraries to develop detailed implementation plan and training</a:t>
            </a:r>
          </a:p>
          <a:p>
            <a:r>
              <a:rPr lang="en-US"/>
              <a:t>How will this be used?</a:t>
            </a:r>
          </a:p>
          <a:p>
            <a:pPr lvl="1">
              <a:buFont typeface="Courier New" panose="020B0604020202020204" pitchFamily="34" charset="0"/>
              <a:buChar char="o"/>
            </a:pPr>
            <a:r>
              <a:rPr lang="en-US"/>
              <a:t>GIL will work with Special Collections Committee to iron our </a:t>
            </a:r>
            <a:r>
              <a:rPr lang="en-US" err="1"/>
              <a:t>impl</a:t>
            </a:r>
            <a:r>
              <a:rPr lang="en-US"/>
              <a:t>ementation possibilities and limitations/boundaries</a:t>
            </a:r>
          </a:p>
          <a:p>
            <a:pPr lvl="1">
              <a:buFont typeface="Courier New" panose="020B0604020202020204" pitchFamily="34" charset="0"/>
              <a:buChar char="o"/>
            </a:pPr>
            <a:endParaRPr lang="en-US"/>
          </a:p>
        </p:txBody>
      </p:sp>
      <p:sp>
        <p:nvSpPr>
          <p:cNvPr id="4" name="Date Placeholder 3">
            <a:extLst>
              <a:ext uri="{FF2B5EF4-FFF2-40B4-BE49-F238E27FC236}">
                <a16:creationId xmlns:a16="http://schemas.microsoft.com/office/drawing/2014/main" id="{BD093A8E-F406-281D-3547-6B7EC8B27D40}"/>
              </a:ext>
            </a:extLst>
          </p:cNvPr>
          <p:cNvSpPr>
            <a:spLocks noGrp="1"/>
          </p:cNvSpPr>
          <p:nvPr>
            <p:ph type="dt" sz="half" idx="10"/>
          </p:nvPr>
        </p:nvSpPr>
        <p:spPr/>
        <p:txBody>
          <a:bodyPr/>
          <a:lstStyle/>
          <a:p>
            <a:fld id="{D1C63FE5-2453-4566-AEB0-3B8038799A88}" type="datetime1">
              <a:rPr lang="en-US"/>
              <a:t>5/15/2026</a:t>
            </a:fld>
            <a:endParaRPr lang="en-US"/>
          </a:p>
        </p:txBody>
      </p:sp>
      <p:sp>
        <p:nvSpPr>
          <p:cNvPr id="6" name="Slide Number Placeholder 5">
            <a:extLst>
              <a:ext uri="{FF2B5EF4-FFF2-40B4-BE49-F238E27FC236}">
                <a16:creationId xmlns:a16="http://schemas.microsoft.com/office/drawing/2014/main" id="{D4617718-6B95-B304-B624-0A11977DF6DA}"/>
              </a:ext>
            </a:extLst>
          </p:cNvPr>
          <p:cNvSpPr>
            <a:spLocks noGrp="1"/>
          </p:cNvSpPr>
          <p:nvPr>
            <p:ph type="sldNum" sz="quarter" idx="12"/>
          </p:nvPr>
        </p:nvSpPr>
        <p:spPr/>
        <p:txBody>
          <a:bodyPr/>
          <a:lstStyle/>
          <a:p>
            <a:fld id="{A65A5C87-DF58-40C8-B092-1DE63DB4547E}" type="slidenum">
              <a:rPr lang="en-US" dirty="0"/>
              <a:t>50</a:t>
            </a:fld>
            <a:endParaRPr lang="en-US"/>
          </a:p>
        </p:txBody>
      </p:sp>
    </p:spTree>
    <p:extLst>
      <p:ext uri="{BB962C8B-B14F-4D97-AF65-F5344CB8AC3E}">
        <p14:creationId xmlns:p14="http://schemas.microsoft.com/office/powerpoint/2010/main" val="20609615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EB64E-4B44-290C-73FB-F3BDA64C49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EEA28B-3C0E-BC6E-4DCE-7DD291207FDE}"/>
              </a:ext>
            </a:extLst>
          </p:cNvPr>
          <p:cNvSpPr>
            <a:spLocks noGrp="1"/>
          </p:cNvSpPr>
          <p:nvPr>
            <p:ph type="title"/>
          </p:nvPr>
        </p:nvSpPr>
        <p:spPr/>
        <p:txBody>
          <a:bodyPr/>
          <a:lstStyle/>
          <a:p>
            <a:r>
              <a:rPr lang="en-US"/>
              <a:t>GIL High Level Roadmap – 2026-2028</a:t>
            </a:r>
          </a:p>
        </p:txBody>
      </p:sp>
      <p:sp>
        <p:nvSpPr>
          <p:cNvPr id="4" name="Date Placeholder 3">
            <a:extLst>
              <a:ext uri="{FF2B5EF4-FFF2-40B4-BE49-F238E27FC236}">
                <a16:creationId xmlns:a16="http://schemas.microsoft.com/office/drawing/2014/main" id="{EC99EB89-9C71-21C0-76D4-99F37AA5AA07}"/>
              </a:ext>
            </a:extLst>
          </p:cNvPr>
          <p:cNvSpPr>
            <a:spLocks noGrp="1"/>
          </p:cNvSpPr>
          <p:nvPr>
            <p:ph type="dt" sz="half" idx="10"/>
          </p:nvPr>
        </p:nvSpPr>
        <p:spPr/>
        <p:txBody>
          <a:bodyPr/>
          <a:lstStyle/>
          <a:p>
            <a:fld id="{B1201901-1F87-4BEC-A627-222E1813D315}" type="datetime1">
              <a:rPr lang="en-US"/>
              <a:t>5/15/2026</a:t>
            </a:fld>
            <a:endParaRPr lang="en-US"/>
          </a:p>
        </p:txBody>
      </p:sp>
      <p:sp>
        <p:nvSpPr>
          <p:cNvPr id="6" name="Slide Number Placeholder 5">
            <a:extLst>
              <a:ext uri="{FF2B5EF4-FFF2-40B4-BE49-F238E27FC236}">
                <a16:creationId xmlns:a16="http://schemas.microsoft.com/office/drawing/2014/main" id="{929B88A7-ECFA-C0EF-046C-949D5DE138C4}"/>
              </a:ext>
            </a:extLst>
          </p:cNvPr>
          <p:cNvSpPr>
            <a:spLocks noGrp="1"/>
          </p:cNvSpPr>
          <p:nvPr>
            <p:ph type="sldNum" sz="quarter" idx="12"/>
          </p:nvPr>
        </p:nvSpPr>
        <p:spPr/>
        <p:txBody>
          <a:bodyPr/>
          <a:lstStyle/>
          <a:p>
            <a:fld id="{A65A5C87-DF58-40C8-B092-1DE63DB4547E}" type="slidenum">
              <a:rPr lang="en-US" dirty="0"/>
              <a:t>51</a:t>
            </a:fld>
            <a:endParaRPr lang="en-US"/>
          </a:p>
        </p:txBody>
      </p:sp>
      <p:graphicFrame>
        <p:nvGraphicFramePr>
          <p:cNvPr id="31" name="Content Placeholder 30">
            <a:extLst>
              <a:ext uri="{FF2B5EF4-FFF2-40B4-BE49-F238E27FC236}">
                <a16:creationId xmlns:a16="http://schemas.microsoft.com/office/drawing/2014/main" id="{E0C1A782-9E53-8F3A-F1BD-995ABD48BBE7}"/>
              </a:ext>
            </a:extLst>
          </p:cNvPr>
          <p:cNvGraphicFramePr>
            <a:graphicFrameLocks noGrp="1"/>
          </p:cNvGraphicFramePr>
          <p:nvPr>
            <p:ph idx="1"/>
          </p:nvPr>
        </p:nvGraphicFramePr>
        <p:xfrm>
          <a:off x="396998" y="1981030"/>
          <a:ext cx="11427776" cy="47404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609473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DABAB-D534-31A8-502C-615713FF7024}"/>
              </a:ext>
            </a:extLst>
          </p:cNvPr>
          <p:cNvSpPr>
            <a:spLocks noGrp="1"/>
          </p:cNvSpPr>
          <p:nvPr>
            <p:ph type="title"/>
          </p:nvPr>
        </p:nvSpPr>
        <p:spPr/>
        <p:txBody>
          <a:bodyPr/>
          <a:lstStyle/>
          <a:p>
            <a:r>
              <a:rPr lang="en-US"/>
              <a:t>USG Initiatives – Rapido</a:t>
            </a:r>
          </a:p>
        </p:txBody>
      </p:sp>
      <p:sp>
        <p:nvSpPr>
          <p:cNvPr id="3" name="Content Placeholder 2">
            <a:extLst>
              <a:ext uri="{FF2B5EF4-FFF2-40B4-BE49-F238E27FC236}">
                <a16:creationId xmlns:a16="http://schemas.microsoft.com/office/drawing/2014/main" id="{CF115952-DC8D-D390-5263-52B24123358A}"/>
              </a:ext>
            </a:extLst>
          </p:cNvPr>
          <p:cNvSpPr>
            <a:spLocks noGrp="1"/>
          </p:cNvSpPr>
          <p:nvPr>
            <p:ph idx="1"/>
          </p:nvPr>
        </p:nvSpPr>
        <p:spPr/>
        <p:txBody>
          <a:bodyPr vert="horz" lIns="91440" tIns="45720" rIns="91440" bIns="45720" rtlCol="0" anchor="t">
            <a:normAutofit lnSpcReduction="10000"/>
          </a:bodyPr>
          <a:lstStyle/>
          <a:p>
            <a:r>
              <a:rPr lang="en-US"/>
              <a:t>What is it?</a:t>
            </a:r>
          </a:p>
          <a:p>
            <a:pPr lvl="1">
              <a:buFont typeface="Courier New" panose="020B0604020202020204" pitchFamily="34" charset="0"/>
              <a:buChar char="o"/>
            </a:pPr>
            <a:r>
              <a:rPr lang="en-US"/>
              <a:t>Library Resource Sharing platform within Alma</a:t>
            </a:r>
          </a:p>
          <a:p>
            <a:pPr lvl="1">
              <a:buFont typeface="Courier New" panose="020B0604020202020204" pitchFamily="34" charset="0"/>
              <a:buChar char="o"/>
            </a:pPr>
            <a:r>
              <a:rPr lang="en-US"/>
              <a:t>Facilitates resources sharing within USG and beyond</a:t>
            </a:r>
          </a:p>
          <a:p>
            <a:r>
              <a:rPr lang="en-US"/>
              <a:t>High level timeline</a:t>
            </a:r>
          </a:p>
          <a:p>
            <a:pPr lvl="1">
              <a:buFont typeface="Courier New" panose="020B0604020202020204" pitchFamily="34" charset="0"/>
              <a:buChar char="o"/>
            </a:pPr>
            <a:r>
              <a:rPr lang="en-US"/>
              <a:t>Roughly a 14-16 week process from start to go live</a:t>
            </a:r>
          </a:p>
          <a:p>
            <a:pPr lvl="1">
              <a:buFont typeface="Courier New" panose="020B0604020202020204" pitchFamily="34" charset="0"/>
              <a:buChar char="o"/>
            </a:pPr>
            <a:r>
              <a:rPr lang="en-US"/>
              <a:t>Summer 2026 – Demo/Training</a:t>
            </a:r>
          </a:p>
          <a:p>
            <a:pPr lvl="1">
              <a:buFont typeface="Courier New" panose="020B0604020202020204" pitchFamily="34" charset="0"/>
              <a:buChar char="o"/>
            </a:pPr>
            <a:r>
              <a:rPr lang="en-US"/>
              <a:t>Fall 2026 – Configuration/Testing</a:t>
            </a:r>
          </a:p>
          <a:p>
            <a:pPr lvl="1">
              <a:buFont typeface="Courier New" panose="020B0604020202020204" pitchFamily="34" charset="0"/>
              <a:buChar char="o"/>
            </a:pPr>
            <a:r>
              <a:rPr lang="en-US"/>
              <a:t>Winter Break 2026 – Go Live</a:t>
            </a:r>
          </a:p>
          <a:p>
            <a:pPr lvl="1">
              <a:buFont typeface="Courier New" panose="020B0604020202020204" pitchFamily="34" charset="0"/>
              <a:buChar char="o"/>
            </a:pPr>
            <a:endParaRPr lang="en-US"/>
          </a:p>
        </p:txBody>
      </p:sp>
      <p:sp>
        <p:nvSpPr>
          <p:cNvPr id="4" name="Date Placeholder 3">
            <a:extLst>
              <a:ext uri="{FF2B5EF4-FFF2-40B4-BE49-F238E27FC236}">
                <a16:creationId xmlns:a16="http://schemas.microsoft.com/office/drawing/2014/main" id="{C7182310-38C1-2DD8-2BE2-C88C78D4CAA6}"/>
              </a:ext>
            </a:extLst>
          </p:cNvPr>
          <p:cNvSpPr>
            <a:spLocks noGrp="1"/>
          </p:cNvSpPr>
          <p:nvPr>
            <p:ph type="dt" sz="half" idx="10"/>
          </p:nvPr>
        </p:nvSpPr>
        <p:spPr/>
        <p:txBody>
          <a:bodyPr/>
          <a:lstStyle/>
          <a:p>
            <a:fld id="{9F02B2E2-76EA-449F-8081-DB1FB8B9B741}" type="datetime1">
              <a:rPr lang="en-US"/>
              <a:t>5/15/2026</a:t>
            </a:fld>
            <a:endParaRPr lang="en-US"/>
          </a:p>
        </p:txBody>
      </p:sp>
      <p:sp>
        <p:nvSpPr>
          <p:cNvPr id="6" name="Slide Number Placeholder 5">
            <a:extLst>
              <a:ext uri="{FF2B5EF4-FFF2-40B4-BE49-F238E27FC236}">
                <a16:creationId xmlns:a16="http://schemas.microsoft.com/office/drawing/2014/main" id="{03063BBD-6A58-3922-04F5-1D2A963820A2}"/>
              </a:ext>
            </a:extLst>
          </p:cNvPr>
          <p:cNvSpPr>
            <a:spLocks noGrp="1"/>
          </p:cNvSpPr>
          <p:nvPr>
            <p:ph type="sldNum" sz="quarter" idx="12"/>
          </p:nvPr>
        </p:nvSpPr>
        <p:spPr/>
        <p:txBody>
          <a:bodyPr/>
          <a:lstStyle/>
          <a:p>
            <a:fld id="{A65A5C87-DF58-40C8-B092-1DE63DB4547E}" type="slidenum">
              <a:rPr lang="en-US" dirty="0"/>
              <a:t>52</a:t>
            </a:fld>
            <a:endParaRPr lang="en-US"/>
          </a:p>
        </p:txBody>
      </p:sp>
    </p:spTree>
    <p:extLst>
      <p:ext uri="{BB962C8B-B14F-4D97-AF65-F5344CB8AC3E}">
        <p14:creationId xmlns:p14="http://schemas.microsoft.com/office/powerpoint/2010/main" val="42590672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30F64-9B10-CA7D-F9A8-B706526AB9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569EBF-9748-E06C-EF25-F3D21A815BED}"/>
              </a:ext>
            </a:extLst>
          </p:cNvPr>
          <p:cNvSpPr>
            <a:spLocks noGrp="1"/>
          </p:cNvSpPr>
          <p:nvPr>
            <p:ph type="title"/>
          </p:nvPr>
        </p:nvSpPr>
        <p:spPr/>
        <p:txBody>
          <a:bodyPr/>
          <a:lstStyle/>
          <a:p>
            <a:r>
              <a:rPr lang="en-US"/>
              <a:t>USG Initiatives – Rapido</a:t>
            </a:r>
          </a:p>
        </p:txBody>
      </p:sp>
      <p:sp>
        <p:nvSpPr>
          <p:cNvPr id="3" name="Content Placeholder 2">
            <a:extLst>
              <a:ext uri="{FF2B5EF4-FFF2-40B4-BE49-F238E27FC236}">
                <a16:creationId xmlns:a16="http://schemas.microsoft.com/office/drawing/2014/main" id="{89391F5E-275F-9201-CF28-69A3B11618E7}"/>
              </a:ext>
            </a:extLst>
          </p:cNvPr>
          <p:cNvSpPr>
            <a:spLocks noGrp="1"/>
          </p:cNvSpPr>
          <p:nvPr>
            <p:ph idx="1"/>
          </p:nvPr>
        </p:nvSpPr>
        <p:spPr/>
        <p:txBody>
          <a:bodyPr vert="horz" lIns="91440" tIns="45720" rIns="91440" bIns="45720" rtlCol="0" anchor="t">
            <a:normAutofit fontScale="77500" lnSpcReduction="20000"/>
          </a:bodyPr>
          <a:lstStyle/>
          <a:p>
            <a:r>
              <a:rPr lang="en-US"/>
              <a:t>Project Phases</a:t>
            </a:r>
          </a:p>
          <a:p>
            <a:pPr lvl="1">
              <a:buFont typeface="Courier New" panose="020B0604020202020204" pitchFamily="34" charset="0"/>
              <a:buChar char="o"/>
            </a:pPr>
            <a:r>
              <a:rPr lang="en-US"/>
              <a:t>Fall – Winter 2026</a:t>
            </a:r>
          </a:p>
          <a:p>
            <a:pPr lvl="2">
              <a:buFont typeface="Courier New" panose="020B0604020202020204" pitchFamily="34" charset="0"/>
              <a:buChar char="o"/>
            </a:pPr>
            <a:r>
              <a:rPr lang="en-US"/>
              <a:t>Phase One : recreate current GIL Express lending/borrowing functionality and experience by Go Live</a:t>
            </a:r>
          </a:p>
          <a:p>
            <a:pPr lvl="1">
              <a:buFont typeface="Courier New" panose="020B0604020202020204" pitchFamily="34" charset="0"/>
              <a:buChar char="o"/>
            </a:pPr>
            <a:r>
              <a:rPr lang="en-US"/>
              <a:t>Spring 2027 and beyond</a:t>
            </a:r>
          </a:p>
          <a:p>
            <a:pPr lvl="2">
              <a:buFont typeface="Courier New" panose="020B0604020202020204" pitchFamily="34" charset="0"/>
              <a:buChar char="o"/>
            </a:pPr>
            <a:r>
              <a:rPr lang="en-US"/>
              <a:t>Phase Two : evaluate and implement additional functionality, such as Digital Lending, ILL integrations, Resource Sharing with other Rapido systems, full </a:t>
            </a:r>
            <a:r>
              <a:rPr lang="en-US" err="1"/>
              <a:t>RapidILL</a:t>
            </a:r>
            <a:r>
              <a:rPr lang="en-US"/>
              <a:t> integration, etc.</a:t>
            </a:r>
          </a:p>
          <a:p>
            <a:pPr lvl="3">
              <a:buFont typeface="Wingdings" panose="020B0604020202020204" pitchFamily="34" charset="0"/>
              <a:buChar char="§"/>
            </a:pPr>
            <a:r>
              <a:rPr lang="en-US"/>
              <a:t>GIL will work closely with libraries/committees to develop detailed project plans for any additional functionality</a:t>
            </a:r>
          </a:p>
          <a:p>
            <a:r>
              <a:rPr lang="en-US"/>
              <a:t>Project Plan</a:t>
            </a:r>
          </a:p>
          <a:p>
            <a:pPr lvl="1">
              <a:buFont typeface="Courier New" panose="020B0604020202020204" pitchFamily="34" charset="0"/>
              <a:buChar char="o"/>
            </a:pPr>
            <a:r>
              <a:rPr lang="en-US"/>
              <a:t>GIL will detail plan for all libraries to implement together as well as gather project needs/concerns from functional committees</a:t>
            </a:r>
          </a:p>
          <a:p>
            <a:pPr lvl="1">
              <a:buFont typeface="Courier New" panose="020B0604020202020204" pitchFamily="34" charset="0"/>
              <a:buChar char="o"/>
            </a:pPr>
            <a:endParaRPr lang="en-US"/>
          </a:p>
        </p:txBody>
      </p:sp>
      <p:sp>
        <p:nvSpPr>
          <p:cNvPr id="4" name="Date Placeholder 3">
            <a:extLst>
              <a:ext uri="{FF2B5EF4-FFF2-40B4-BE49-F238E27FC236}">
                <a16:creationId xmlns:a16="http://schemas.microsoft.com/office/drawing/2014/main" id="{9356C5BB-14AC-D047-FE8D-4E32066C293C}"/>
              </a:ext>
            </a:extLst>
          </p:cNvPr>
          <p:cNvSpPr>
            <a:spLocks noGrp="1"/>
          </p:cNvSpPr>
          <p:nvPr>
            <p:ph type="dt" sz="half" idx="10"/>
          </p:nvPr>
        </p:nvSpPr>
        <p:spPr/>
        <p:txBody>
          <a:bodyPr/>
          <a:lstStyle/>
          <a:p>
            <a:fld id="{9F02B2E2-76EA-449F-8081-DB1FB8B9B741}" type="datetime1">
              <a:rPr lang="en-US"/>
              <a:t>5/15/2026</a:t>
            </a:fld>
            <a:endParaRPr lang="en-US"/>
          </a:p>
        </p:txBody>
      </p:sp>
      <p:sp>
        <p:nvSpPr>
          <p:cNvPr id="6" name="Slide Number Placeholder 5">
            <a:extLst>
              <a:ext uri="{FF2B5EF4-FFF2-40B4-BE49-F238E27FC236}">
                <a16:creationId xmlns:a16="http://schemas.microsoft.com/office/drawing/2014/main" id="{EB20C4A8-2BDF-37F5-FE71-79FC07DD90D6}"/>
              </a:ext>
            </a:extLst>
          </p:cNvPr>
          <p:cNvSpPr>
            <a:spLocks noGrp="1"/>
          </p:cNvSpPr>
          <p:nvPr>
            <p:ph type="sldNum" sz="quarter" idx="12"/>
          </p:nvPr>
        </p:nvSpPr>
        <p:spPr/>
        <p:txBody>
          <a:bodyPr/>
          <a:lstStyle/>
          <a:p>
            <a:fld id="{A65A5C87-DF58-40C8-B092-1DE63DB4547E}" type="slidenum">
              <a:rPr lang="en-US" dirty="0"/>
              <a:t>53</a:t>
            </a:fld>
            <a:endParaRPr lang="en-US"/>
          </a:p>
        </p:txBody>
      </p:sp>
    </p:spTree>
    <p:extLst>
      <p:ext uri="{BB962C8B-B14F-4D97-AF65-F5344CB8AC3E}">
        <p14:creationId xmlns:p14="http://schemas.microsoft.com/office/powerpoint/2010/main" val="16864626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18B3C-7581-012B-CE0F-852467EC5D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8CB113-A95A-E7F2-4803-107BBD557D43}"/>
              </a:ext>
            </a:extLst>
          </p:cNvPr>
          <p:cNvSpPr>
            <a:spLocks noGrp="1"/>
          </p:cNvSpPr>
          <p:nvPr>
            <p:ph type="title"/>
          </p:nvPr>
        </p:nvSpPr>
        <p:spPr/>
        <p:txBody>
          <a:bodyPr/>
          <a:lstStyle/>
          <a:p>
            <a:r>
              <a:rPr lang="en-US"/>
              <a:t>GIL High Level Roadmap – 2026-2028</a:t>
            </a:r>
          </a:p>
        </p:txBody>
      </p:sp>
      <p:sp>
        <p:nvSpPr>
          <p:cNvPr id="4" name="Date Placeholder 3">
            <a:extLst>
              <a:ext uri="{FF2B5EF4-FFF2-40B4-BE49-F238E27FC236}">
                <a16:creationId xmlns:a16="http://schemas.microsoft.com/office/drawing/2014/main" id="{ECFA4166-CE29-6833-78C5-322F07CB1D7B}"/>
              </a:ext>
            </a:extLst>
          </p:cNvPr>
          <p:cNvSpPr>
            <a:spLocks noGrp="1"/>
          </p:cNvSpPr>
          <p:nvPr>
            <p:ph type="dt" sz="half" idx="10"/>
          </p:nvPr>
        </p:nvSpPr>
        <p:spPr/>
        <p:txBody>
          <a:bodyPr/>
          <a:lstStyle/>
          <a:p>
            <a:fld id="{B1201901-1F87-4BEC-A627-222E1813D315}" type="datetime1">
              <a:rPr lang="en-US"/>
              <a:t>5/15/2026</a:t>
            </a:fld>
            <a:endParaRPr lang="en-US"/>
          </a:p>
        </p:txBody>
      </p:sp>
      <p:sp>
        <p:nvSpPr>
          <p:cNvPr id="6" name="Slide Number Placeholder 5">
            <a:extLst>
              <a:ext uri="{FF2B5EF4-FFF2-40B4-BE49-F238E27FC236}">
                <a16:creationId xmlns:a16="http://schemas.microsoft.com/office/drawing/2014/main" id="{922E76CC-E02E-E9B1-4322-E513497E2761}"/>
              </a:ext>
            </a:extLst>
          </p:cNvPr>
          <p:cNvSpPr>
            <a:spLocks noGrp="1"/>
          </p:cNvSpPr>
          <p:nvPr>
            <p:ph type="sldNum" sz="quarter" idx="12"/>
          </p:nvPr>
        </p:nvSpPr>
        <p:spPr/>
        <p:txBody>
          <a:bodyPr/>
          <a:lstStyle/>
          <a:p>
            <a:fld id="{A65A5C87-DF58-40C8-B092-1DE63DB4547E}" type="slidenum">
              <a:rPr lang="en-US" dirty="0"/>
              <a:t>54</a:t>
            </a:fld>
            <a:endParaRPr lang="en-US"/>
          </a:p>
        </p:txBody>
      </p:sp>
      <p:graphicFrame>
        <p:nvGraphicFramePr>
          <p:cNvPr id="31" name="Content Placeholder 30">
            <a:extLst>
              <a:ext uri="{FF2B5EF4-FFF2-40B4-BE49-F238E27FC236}">
                <a16:creationId xmlns:a16="http://schemas.microsoft.com/office/drawing/2014/main" id="{3F8E07DE-35B2-592F-DAE5-D5C4C3D54488}"/>
              </a:ext>
            </a:extLst>
          </p:cNvPr>
          <p:cNvGraphicFramePr>
            <a:graphicFrameLocks noGrp="1"/>
          </p:cNvGraphicFramePr>
          <p:nvPr>
            <p:ph idx="1"/>
          </p:nvPr>
        </p:nvGraphicFramePr>
        <p:xfrm>
          <a:off x="396998" y="1981030"/>
          <a:ext cx="11427776" cy="47404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60202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54DCC-7DFF-21BB-5B93-564168252556}"/>
              </a:ext>
            </a:extLst>
          </p:cNvPr>
          <p:cNvSpPr>
            <a:spLocks noGrp="1"/>
          </p:cNvSpPr>
          <p:nvPr>
            <p:ph type="title"/>
          </p:nvPr>
        </p:nvSpPr>
        <p:spPr/>
        <p:txBody>
          <a:bodyPr/>
          <a:lstStyle/>
          <a:p>
            <a:r>
              <a:rPr lang="en-US"/>
              <a:t>USG Initiatives – Primo NDE</a:t>
            </a:r>
          </a:p>
        </p:txBody>
      </p:sp>
      <p:sp>
        <p:nvSpPr>
          <p:cNvPr id="3" name="Content Placeholder 2">
            <a:extLst>
              <a:ext uri="{FF2B5EF4-FFF2-40B4-BE49-F238E27FC236}">
                <a16:creationId xmlns:a16="http://schemas.microsoft.com/office/drawing/2014/main" id="{A55CA95A-9725-98EB-12F8-36400E911E08}"/>
              </a:ext>
            </a:extLst>
          </p:cNvPr>
          <p:cNvSpPr>
            <a:spLocks noGrp="1"/>
          </p:cNvSpPr>
          <p:nvPr>
            <p:ph idx="1"/>
          </p:nvPr>
        </p:nvSpPr>
        <p:spPr/>
        <p:txBody>
          <a:bodyPr vert="horz" lIns="91440" tIns="45720" rIns="91440" bIns="45720" rtlCol="0" anchor="t">
            <a:normAutofit fontScale="70000" lnSpcReduction="20000"/>
          </a:bodyPr>
          <a:lstStyle/>
          <a:p>
            <a:r>
              <a:rPr lang="en-US"/>
              <a:t>What is it?</a:t>
            </a:r>
          </a:p>
          <a:p>
            <a:pPr lvl="1">
              <a:buFont typeface="Courier New" panose="020B0604020202020204" pitchFamily="34" charset="0"/>
              <a:buChar char="o"/>
            </a:pPr>
            <a:r>
              <a:rPr lang="en-US"/>
              <a:t>Primo VE Next Discovery Experience (NDE) - interface upgrade and UI design</a:t>
            </a:r>
          </a:p>
          <a:p>
            <a:pPr lvl="1">
              <a:buFont typeface="Courier New" panose="020B0604020202020204" pitchFamily="34" charset="0"/>
              <a:buChar char="o"/>
            </a:pPr>
            <a:r>
              <a:rPr lang="en-US" err="1"/>
              <a:t>ExL</a:t>
            </a:r>
            <a:r>
              <a:rPr lang="en-US"/>
              <a:t> Quarterly Release plan - </a:t>
            </a:r>
            <a:r>
              <a:rPr lang="en-US">
                <a:ea typeface="+mn-lt"/>
                <a:cs typeface="+mn-lt"/>
                <a:hlinkClick r:id="rId2"/>
              </a:rPr>
              <a:t>https://knowledge.exlibrisgroup.com/Primo/Product_Documentation/020Primo_VE/Primo_VE_(English)/Go_NDE/Available_Features%2C_Functionality_and_Release_Plan_for_NDE_UI</a:t>
            </a:r>
            <a:r>
              <a:rPr lang="en-US">
                <a:ea typeface="+mn-lt"/>
                <a:cs typeface="+mn-lt"/>
              </a:rPr>
              <a:t> </a:t>
            </a:r>
            <a:endParaRPr lang="en-US"/>
          </a:p>
          <a:p>
            <a:r>
              <a:rPr lang="en-US"/>
              <a:t>High level timeline</a:t>
            </a:r>
          </a:p>
          <a:p>
            <a:pPr lvl="1">
              <a:buFont typeface="Courier New" panose="020B0604020202020204" pitchFamily="34" charset="0"/>
              <a:buChar char="o"/>
            </a:pPr>
            <a:r>
              <a:rPr lang="en-US"/>
              <a:t>Spring 2026 – Fall 2026 – Dev environments, Customization work</a:t>
            </a:r>
          </a:p>
          <a:p>
            <a:pPr lvl="1">
              <a:buFont typeface="Courier New" panose="020B0604020202020204" pitchFamily="34" charset="0"/>
              <a:buChar char="o"/>
            </a:pPr>
            <a:r>
              <a:rPr lang="en-US"/>
              <a:t>Summer 2026 –Fall 2026 – Demos and Training</a:t>
            </a:r>
          </a:p>
          <a:p>
            <a:pPr lvl="1">
              <a:buFont typeface="Courier New" panose="020B0604020202020204" pitchFamily="34" charset="0"/>
              <a:buChar char="o"/>
            </a:pPr>
            <a:r>
              <a:rPr lang="en-US"/>
              <a:t>Fall 2026 – Institutions conduct preliminary UX/UI testing</a:t>
            </a:r>
          </a:p>
          <a:p>
            <a:pPr lvl="1">
              <a:buFont typeface="Courier New" panose="020B0604020202020204" pitchFamily="34" charset="0"/>
              <a:buChar char="o"/>
            </a:pPr>
            <a:r>
              <a:rPr lang="en-US"/>
              <a:t>Spring 2027 – Configuration/Testing/Finalize Dev work</a:t>
            </a:r>
          </a:p>
          <a:p>
            <a:pPr lvl="1">
              <a:buFont typeface="Courier New" panose="020B0604020202020204" pitchFamily="34" charset="0"/>
              <a:buChar char="o"/>
            </a:pPr>
            <a:r>
              <a:rPr lang="en-US"/>
              <a:t>Summer 2027 – Go Live</a:t>
            </a:r>
          </a:p>
          <a:p>
            <a:pPr lvl="2">
              <a:buFont typeface="Wingdings" panose="020B0604020202020204" pitchFamily="34" charset="0"/>
              <a:buChar char="§"/>
            </a:pPr>
            <a:r>
              <a:rPr lang="en-US"/>
              <a:t>Per </a:t>
            </a:r>
            <a:r>
              <a:rPr lang="en-US" err="1"/>
              <a:t>ExL</a:t>
            </a:r>
            <a:r>
              <a:rPr lang="en-US"/>
              <a:t> - January 2028 : gradual sunset for existing UI</a:t>
            </a:r>
          </a:p>
          <a:p>
            <a:pPr lvl="1">
              <a:buFont typeface="Courier New" panose="020B0604020202020204" pitchFamily="34" charset="0"/>
              <a:buChar char="o"/>
            </a:pPr>
            <a:endParaRPr lang="en-US"/>
          </a:p>
        </p:txBody>
      </p:sp>
      <p:sp>
        <p:nvSpPr>
          <p:cNvPr id="4" name="Date Placeholder 3">
            <a:extLst>
              <a:ext uri="{FF2B5EF4-FFF2-40B4-BE49-F238E27FC236}">
                <a16:creationId xmlns:a16="http://schemas.microsoft.com/office/drawing/2014/main" id="{07313A10-7E7B-7238-2992-3E55FDAE0143}"/>
              </a:ext>
            </a:extLst>
          </p:cNvPr>
          <p:cNvSpPr>
            <a:spLocks noGrp="1"/>
          </p:cNvSpPr>
          <p:nvPr>
            <p:ph type="dt" sz="half" idx="10"/>
          </p:nvPr>
        </p:nvSpPr>
        <p:spPr/>
        <p:txBody>
          <a:bodyPr/>
          <a:lstStyle/>
          <a:p>
            <a:fld id="{0AF5A602-FE5C-45EA-B769-4492210C9AD0}" type="datetime1">
              <a:rPr lang="en-US"/>
              <a:t>5/15/2026</a:t>
            </a:fld>
            <a:endParaRPr lang="en-US"/>
          </a:p>
        </p:txBody>
      </p:sp>
      <p:sp>
        <p:nvSpPr>
          <p:cNvPr id="6" name="Slide Number Placeholder 5">
            <a:extLst>
              <a:ext uri="{FF2B5EF4-FFF2-40B4-BE49-F238E27FC236}">
                <a16:creationId xmlns:a16="http://schemas.microsoft.com/office/drawing/2014/main" id="{FEA4A82A-55B7-C835-4B6E-C7852DCCDE9E}"/>
              </a:ext>
            </a:extLst>
          </p:cNvPr>
          <p:cNvSpPr>
            <a:spLocks noGrp="1"/>
          </p:cNvSpPr>
          <p:nvPr>
            <p:ph type="sldNum" sz="quarter" idx="12"/>
          </p:nvPr>
        </p:nvSpPr>
        <p:spPr/>
        <p:txBody>
          <a:bodyPr/>
          <a:lstStyle/>
          <a:p>
            <a:fld id="{A65A5C87-DF58-40C8-B092-1DE63DB4547E}" type="slidenum">
              <a:rPr lang="en-US" dirty="0"/>
              <a:t>55</a:t>
            </a:fld>
            <a:endParaRPr lang="en-US"/>
          </a:p>
        </p:txBody>
      </p:sp>
    </p:spTree>
    <p:extLst>
      <p:ext uri="{BB962C8B-B14F-4D97-AF65-F5344CB8AC3E}">
        <p14:creationId xmlns:p14="http://schemas.microsoft.com/office/powerpoint/2010/main" val="22066843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7DE29-EDA7-EB3E-DBD7-C5A16E2552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957CAB-05AD-6CAC-A11E-E6A1E6D27DF4}"/>
              </a:ext>
            </a:extLst>
          </p:cNvPr>
          <p:cNvSpPr>
            <a:spLocks noGrp="1"/>
          </p:cNvSpPr>
          <p:nvPr>
            <p:ph type="title"/>
          </p:nvPr>
        </p:nvSpPr>
        <p:spPr/>
        <p:txBody>
          <a:bodyPr/>
          <a:lstStyle/>
          <a:p>
            <a:r>
              <a:rPr lang="en-US"/>
              <a:t>USG Initiatives – Primo NDE</a:t>
            </a:r>
          </a:p>
        </p:txBody>
      </p:sp>
      <p:sp>
        <p:nvSpPr>
          <p:cNvPr id="3" name="Content Placeholder 2">
            <a:extLst>
              <a:ext uri="{FF2B5EF4-FFF2-40B4-BE49-F238E27FC236}">
                <a16:creationId xmlns:a16="http://schemas.microsoft.com/office/drawing/2014/main" id="{531DC88B-D0CE-5108-6837-AEAC3A17A8C5}"/>
              </a:ext>
            </a:extLst>
          </p:cNvPr>
          <p:cNvSpPr>
            <a:spLocks noGrp="1"/>
          </p:cNvSpPr>
          <p:nvPr>
            <p:ph idx="1"/>
          </p:nvPr>
        </p:nvSpPr>
        <p:spPr/>
        <p:txBody>
          <a:bodyPr vert="horz" lIns="91440" tIns="45720" rIns="91440" bIns="45720" rtlCol="0" anchor="t">
            <a:normAutofit fontScale="85000" lnSpcReduction="10000"/>
          </a:bodyPr>
          <a:lstStyle/>
          <a:p>
            <a:r>
              <a:rPr lang="en-US"/>
              <a:t>Project Phases</a:t>
            </a:r>
          </a:p>
          <a:p>
            <a:pPr lvl="1">
              <a:buFont typeface="Courier New" panose="020B0604020202020204" pitchFamily="34" charset="0"/>
              <a:buChar char="o"/>
            </a:pPr>
            <a:r>
              <a:rPr lang="en-US"/>
              <a:t>Phase One (2026):</a:t>
            </a:r>
          </a:p>
          <a:p>
            <a:pPr lvl="2">
              <a:buFont typeface="Wingdings" panose="020B0604020202020204" pitchFamily="34" charset="0"/>
              <a:buChar char="§"/>
            </a:pPr>
            <a:r>
              <a:rPr lang="en-US"/>
              <a:t>Demos and Training</a:t>
            </a:r>
          </a:p>
          <a:p>
            <a:pPr lvl="2">
              <a:buFont typeface="Wingdings" panose="020B0604020202020204" pitchFamily="34" charset="0"/>
              <a:buChar char="§"/>
            </a:pPr>
            <a:r>
              <a:rPr lang="en-US"/>
              <a:t>Current Primo Integrations : GIL investigate and modify, for NDE</a:t>
            </a:r>
          </a:p>
          <a:p>
            <a:pPr lvl="3"/>
            <a:r>
              <a:rPr lang="en-US"/>
              <a:t>Examples: Chat widgets, Links (finding aid, Aeon, etc.), institutional customizations, etc.</a:t>
            </a:r>
          </a:p>
          <a:p>
            <a:pPr lvl="2">
              <a:buFont typeface="Wingdings" panose="020B0604020202020204" pitchFamily="34" charset="0"/>
              <a:buChar char="§"/>
            </a:pPr>
            <a:r>
              <a:rPr lang="en-US"/>
              <a:t>Stage NDE in sandboxes and production</a:t>
            </a:r>
          </a:p>
          <a:p>
            <a:pPr lvl="3"/>
            <a:r>
              <a:rPr lang="en-US"/>
              <a:t>GIL has set up NDE views that run in parallel in these systems</a:t>
            </a:r>
          </a:p>
          <a:p>
            <a:pPr lvl="2">
              <a:buFont typeface="Wingdings" panose="020B0604020202020204" pitchFamily="34" charset="0"/>
              <a:buChar char="§"/>
            </a:pPr>
            <a:r>
              <a:rPr lang="en-US"/>
              <a:t>Work closely with OPAC / Cataloging committees as well as public services groups to test and provide feedback regarding NDE performance, config, look/feel, etc.</a:t>
            </a:r>
          </a:p>
          <a:p>
            <a:pPr lvl="3">
              <a:buFont typeface="Wingdings" panose="020B0604020202020204" pitchFamily="34" charset="0"/>
              <a:buChar char="§"/>
            </a:pPr>
            <a:r>
              <a:rPr lang="en-US"/>
              <a:t>Fall 2026: Institutions begin initial UX/UI testing</a:t>
            </a:r>
          </a:p>
          <a:p>
            <a:pPr lvl="1">
              <a:buFont typeface="Courier New" panose="020B0604020202020204" pitchFamily="34" charset="0"/>
              <a:buChar char="o"/>
            </a:pPr>
            <a:endParaRPr lang="en-US"/>
          </a:p>
        </p:txBody>
      </p:sp>
      <p:sp>
        <p:nvSpPr>
          <p:cNvPr id="4" name="Date Placeholder 3">
            <a:extLst>
              <a:ext uri="{FF2B5EF4-FFF2-40B4-BE49-F238E27FC236}">
                <a16:creationId xmlns:a16="http://schemas.microsoft.com/office/drawing/2014/main" id="{86A75F0D-298D-CEEA-97DB-55B1B08BD320}"/>
              </a:ext>
            </a:extLst>
          </p:cNvPr>
          <p:cNvSpPr>
            <a:spLocks noGrp="1"/>
          </p:cNvSpPr>
          <p:nvPr>
            <p:ph type="dt" sz="half" idx="10"/>
          </p:nvPr>
        </p:nvSpPr>
        <p:spPr/>
        <p:txBody>
          <a:bodyPr/>
          <a:lstStyle/>
          <a:p>
            <a:fld id="{0AF5A602-FE5C-45EA-B769-4492210C9AD0}" type="datetime1">
              <a:rPr lang="en-US"/>
              <a:t>5/15/2026</a:t>
            </a:fld>
            <a:endParaRPr lang="en-US"/>
          </a:p>
        </p:txBody>
      </p:sp>
      <p:sp>
        <p:nvSpPr>
          <p:cNvPr id="6" name="Slide Number Placeholder 5">
            <a:extLst>
              <a:ext uri="{FF2B5EF4-FFF2-40B4-BE49-F238E27FC236}">
                <a16:creationId xmlns:a16="http://schemas.microsoft.com/office/drawing/2014/main" id="{DC7E2ACB-CC8B-31DE-A855-A389548C838F}"/>
              </a:ext>
            </a:extLst>
          </p:cNvPr>
          <p:cNvSpPr>
            <a:spLocks noGrp="1"/>
          </p:cNvSpPr>
          <p:nvPr>
            <p:ph type="sldNum" sz="quarter" idx="12"/>
          </p:nvPr>
        </p:nvSpPr>
        <p:spPr/>
        <p:txBody>
          <a:bodyPr/>
          <a:lstStyle/>
          <a:p>
            <a:fld id="{A65A5C87-DF58-40C8-B092-1DE63DB4547E}" type="slidenum">
              <a:rPr lang="en-US" dirty="0"/>
              <a:t>56</a:t>
            </a:fld>
            <a:endParaRPr lang="en-US"/>
          </a:p>
        </p:txBody>
      </p:sp>
    </p:spTree>
    <p:extLst>
      <p:ext uri="{BB962C8B-B14F-4D97-AF65-F5344CB8AC3E}">
        <p14:creationId xmlns:p14="http://schemas.microsoft.com/office/powerpoint/2010/main" val="32287820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2B8C6-7297-15ED-3BB3-58F817456B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CE9104-3F59-D56C-C85A-AB798B185B62}"/>
              </a:ext>
            </a:extLst>
          </p:cNvPr>
          <p:cNvSpPr>
            <a:spLocks noGrp="1"/>
          </p:cNvSpPr>
          <p:nvPr>
            <p:ph type="title"/>
          </p:nvPr>
        </p:nvSpPr>
        <p:spPr/>
        <p:txBody>
          <a:bodyPr/>
          <a:lstStyle/>
          <a:p>
            <a:r>
              <a:rPr lang="en-US"/>
              <a:t>USG Initiatives – Primo NDE</a:t>
            </a:r>
          </a:p>
        </p:txBody>
      </p:sp>
      <p:sp>
        <p:nvSpPr>
          <p:cNvPr id="3" name="Content Placeholder 2">
            <a:extLst>
              <a:ext uri="{FF2B5EF4-FFF2-40B4-BE49-F238E27FC236}">
                <a16:creationId xmlns:a16="http://schemas.microsoft.com/office/drawing/2014/main" id="{9E133B88-E12D-99F5-FDA5-00E45781FAFC}"/>
              </a:ext>
            </a:extLst>
          </p:cNvPr>
          <p:cNvSpPr>
            <a:spLocks noGrp="1"/>
          </p:cNvSpPr>
          <p:nvPr>
            <p:ph idx="1"/>
          </p:nvPr>
        </p:nvSpPr>
        <p:spPr/>
        <p:txBody>
          <a:bodyPr vert="horz" lIns="91440" tIns="45720" rIns="91440" bIns="45720" rtlCol="0" anchor="t">
            <a:normAutofit/>
          </a:bodyPr>
          <a:lstStyle/>
          <a:p>
            <a:r>
              <a:rPr lang="en-US"/>
              <a:t>Project Phases</a:t>
            </a:r>
          </a:p>
          <a:p>
            <a:pPr lvl="1">
              <a:buFont typeface="Courier New" panose="020B0604020202020204" pitchFamily="34" charset="0"/>
              <a:buChar char="o"/>
            </a:pPr>
            <a:r>
              <a:rPr lang="en-US"/>
              <a:t>Phase Two (2027):</a:t>
            </a:r>
          </a:p>
          <a:p>
            <a:pPr lvl="2">
              <a:buFont typeface="Wingdings" panose="020B0604020202020204" pitchFamily="34" charset="0"/>
              <a:buChar char="§"/>
            </a:pPr>
            <a:r>
              <a:rPr lang="en-US"/>
              <a:t>Work with </a:t>
            </a:r>
            <a:r>
              <a:rPr lang="en-US" err="1"/>
              <a:t>ExL</a:t>
            </a:r>
            <a:r>
              <a:rPr lang="en-US"/>
              <a:t> to develop detail project plan for final go live activities (Summer 2027 go live)</a:t>
            </a:r>
          </a:p>
          <a:p>
            <a:pPr lvl="2">
              <a:buFont typeface="Wingdings" panose="020B0604020202020204" pitchFamily="34" charset="0"/>
              <a:buChar char="§"/>
            </a:pPr>
            <a:r>
              <a:rPr lang="en-US"/>
              <a:t>Current Primo Integrations : GIL implement modified/tested integrations</a:t>
            </a:r>
          </a:p>
          <a:p>
            <a:pPr lvl="2">
              <a:buFont typeface="Wingdings" panose="020B0604020202020204" pitchFamily="34" charset="0"/>
              <a:buChar char="§"/>
            </a:pPr>
            <a:r>
              <a:rPr lang="en-US"/>
              <a:t>Libraries continue UI/UX testing, verify data, etc.</a:t>
            </a:r>
          </a:p>
          <a:p>
            <a:pPr lvl="1">
              <a:buFont typeface="Courier New" panose="020B0604020202020204" pitchFamily="34" charset="0"/>
              <a:buChar char="o"/>
            </a:pPr>
            <a:endParaRPr lang="en-US"/>
          </a:p>
        </p:txBody>
      </p:sp>
      <p:sp>
        <p:nvSpPr>
          <p:cNvPr id="4" name="Date Placeholder 3">
            <a:extLst>
              <a:ext uri="{FF2B5EF4-FFF2-40B4-BE49-F238E27FC236}">
                <a16:creationId xmlns:a16="http://schemas.microsoft.com/office/drawing/2014/main" id="{239DC541-5EAC-62EF-DEAD-07EAD52F3D4F}"/>
              </a:ext>
            </a:extLst>
          </p:cNvPr>
          <p:cNvSpPr>
            <a:spLocks noGrp="1"/>
          </p:cNvSpPr>
          <p:nvPr>
            <p:ph type="dt" sz="half" idx="10"/>
          </p:nvPr>
        </p:nvSpPr>
        <p:spPr/>
        <p:txBody>
          <a:bodyPr/>
          <a:lstStyle/>
          <a:p>
            <a:fld id="{0AF5A602-FE5C-45EA-B769-4492210C9AD0}" type="datetime1">
              <a:rPr lang="en-US"/>
              <a:t>5/15/2026</a:t>
            </a:fld>
            <a:endParaRPr lang="en-US"/>
          </a:p>
        </p:txBody>
      </p:sp>
      <p:sp>
        <p:nvSpPr>
          <p:cNvPr id="6" name="Slide Number Placeholder 5">
            <a:extLst>
              <a:ext uri="{FF2B5EF4-FFF2-40B4-BE49-F238E27FC236}">
                <a16:creationId xmlns:a16="http://schemas.microsoft.com/office/drawing/2014/main" id="{F840D45F-5875-A249-BF23-3A698FCAEA12}"/>
              </a:ext>
            </a:extLst>
          </p:cNvPr>
          <p:cNvSpPr>
            <a:spLocks noGrp="1"/>
          </p:cNvSpPr>
          <p:nvPr>
            <p:ph type="sldNum" sz="quarter" idx="12"/>
          </p:nvPr>
        </p:nvSpPr>
        <p:spPr/>
        <p:txBody>
          <a:bodyPr/>
          <a:lstStyle/>
          <a:p>
            <a:fld id="{A65A5C87-DF58-40C8-B092-1DE63DB4547E}" type="slidenum">
              <a:rPr lang="en-US" dirty="0"/>
              <a:t>57</a:t>
            </a:fld>
            <a:endParaRPr lang="en-US"/>
          </a:p>
        </p:txBody>
      </p:sp>
    </p:spTree>
    <p:extLst>
      <p:ext uri="{BB962C8B-B14F-4D97-AF65-F5344CB8AC3E}">
        <p14:creationId xmlns:p14="http://schemas.microsoft.com/office/powerpoint/2010/main" val="33928465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740E6-D402-73A0-E5AF-2728F89824C5}"/>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DE879D6C-BB54-C3A0-0913-771C5CCB79FA}"/>
              </a:ext>
            </a:extLst>
          </p:cNvPr>
          <p:cNvSpPr>
            <a:spLocks noGrp="1"/>
          </p:cNvSpPr>
          <p:nvPr>
            <p:ph type="ctrTitle"/>
          </p:nvPr>
        </p:nvSpPr>
        <p:spPr>
          <a:xfrm>
            <a:off x="154206" y="216426"/>
            <a:ext cx="4064673" cy="3934950"/>
          </a:xfrm>
        </p:spPr>
        <p:txBody>
          <a:bodyPr vert="horz" lIns="91440" tIns="45720" rIns="91440" bIns="45720" rtlCol="0" anchor="t">
            <a:normAutofit/>
          </a:bodyPr>
          <a:lstStyle/>
          <a:p>
            <a:r>
              <a:rPr lang="en-US"/>
              <a:t>Questions?</a:t>
            </a:r>
          </a:p>
          <a:p>
            <a:endParaRPr lang="en-US" b="0" kern="1200" spc="-100" baseline="0"/>
          </a:p>
          <a:p>
            <a:endParaRPr lang="en-US" b="0" kern="1200" spc="-100" baseline="0"/>
          </a:p>
          <a:p>
            <a:endParaRPr lang="en-US" b="0" kern="1200" spc="-100" baseline="0"/>
          </a:p>
        </p:txBody>
      </p:sp>
      <p:sp>
        <p:nvSpPr>
          <p:cNvPr id="17" name="Subtitle 2">
            <a:extLst>
              <a:ext uri="{FF2B5EF4-FFF2-40B4-BE49-F238E27FC236}">
                <a16:creationId xmlns:a16="http://schemas.microsoft.com/office/drawing/2014/main" id="{5992CB54-E88F-E9CC-0394-1EB7AE48A655}"/>
              </a:ext>
            </a:extLst>
          </p:cNvPr>
          <p:cNvSpPr>
            <a:spLocks noGrp="1"/>
          </p:cNvSpPr>
          <p:nvPr>
            <p:ph type="subTitle" idx="1"/>
          </p:nvPr>
        </p:nvSpPr>
        <p:spPr>
          <a:xfrm>
            <a:off x="182880" y="4846320"/>
            <a:ext cx="4035999" cy="1380744"/>
          </a:xfrm>
        </p:spPr>
        <p:txBody>
          <a:bodyPr/>
          <a:lstStyle/>
          <a:p>
            <a:endParaRPr lang="en-US"/>
          </a:p>
        </p:txBody>
      </p:sp>
      <p:pic>
        <p:nvPicPr>
          <p:cNvPr id="3" name="Content Placeholder 2" descr="A group of people with a question mark&#10;&#10;AI-generated content may be incorrect.">
            <a:extLst>
              <a:ext uri="{FF2B5EF4-FFF2-40B4-BE49-F238E27FC236}">
                <a16:creationId xmlns:a16="http://schemas.microsoft.com/office/drawing/2014/main" id="{841807B8-A514-EFD9-B56D-63AA081E3E5A}"/>
              </a:ext>
            </a:extLst>
          </p:cNvPr>
          <p:cNvPicPr>
            <a:picLocks noGrp="1" noChangeAspect="1"/>
          </p:cNvPicPr>
          <p:nvPr>
            <p:ph type="pic" sz="quarter" idx="13"/>
          </p:nvPr>
        </p:nvPicPr>
        <p:blipFill>
          <a:blip r:embed="rId2"/>
          <a:srcRect t="4870" b="4870"/>
          <a:stretch>
            <a:fillRect/>
          </a:stretch>
        </p:blipFill>
        <p:spPr>
          <a:xfrm>
            <a:off x="4914901" y="265176"/>
            <a:ext cx="7010400" cy="6327648"/>
          </a:xfrm>
          <a:prstGeom prst="rect">
            <a:avLst/>
          </a:prstGeom>
          <a:noFill/>
        </p:spPr>
      </p:pic>
    </p:spTree>
    <p:extLst>
      <p:ext uri="{BB962C8B-B14F-4D97-AF65-F5344CB8AC3E}">
        <p14:creationId xmlns:p14="http://schemas.microsoft.com/office/powerpoint/2010/main" val="2447502341"/>
      </p:ext>
    </p:extLst>
  </p:cSld>
  <p:clrMapOvr>
    <a:masterClrMapping/>
  </p:clrMapOvr>
</p:sld>
</file>

<file path=ppt/theme/theme1.xml><?xml version="1.0" encoding="utf-8"?>
<a:theme xmlns:a="http://schemas.openxmlformats.org/drawingml/2006/main" name="Dune">
  <a:themeElements>
    <a:clrScheme name="Dune">
      <a:dk1>
        <a:srgbClr val="131313"/>
      </a:dk1>
      <a:lt1>
        <a:sysClr val="window" lastClr="FFFFFF"/>
      </a:lt1>
      <a:dk2>
        <a:srgbClr val="272D2B"/>
      </a:dk2>
      <a:lt2>
        <a:srgbClr val="F0EDE6"/>
      </a:lt2>
      <a:accent1>
        <a:srgbClr val="647E6B"/>
      </a:accent1>
      <a:accent2>
        <a:srgbClr val="476262"/>
      </a:accent2>
      <a:accent3>
        <a:srgbClr val="9B8C69"/>
      </a:accent3>
      <a:accent4>
        <a:srgbClr val="BA988C"/>
      </a:accent4>
      <a:accent5>
        <a:srgbClr val="A27C7C"/>
      </a:accent5>
      <a:accent6>
        <a:srgbClr val="79958B"/>
      </a:accent6>
      <a:hlink>
        <a:srgbClr val="476262"/>
      </a:hlink>
      <a:folHlink>
        <a:srgbClr val="A27C7C"/>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une 1_74809995-9e66-46d0-afc4-980286e0ea62_win32 v2" id="{D14C1B8C-1E01-4970-914C-FBE6C81B2B2F}" vid="{E904FACB-7F70-4943-BE93-3732097E465B}"/>
    </a:ext>
  </a:extLst>
</a:theme>
</file>

<file path=ppt/theme/theme2.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ccentBoxVTI">
      <a:majorFont>
        <a:latin typeface="Avenir Next LT Pro"/>
        <a:ea typeface=""/>
        <a:cs typeface=""/>
      </a:majorFont>
      <a:minorFont>
        <a:latin typeface="Avenir Next LT Pro"/>
        <a:ea typeface=""/>
        <a:cs typeface=""/>
      </a:minorFont>
    </a:fontScheme>
    <a:fmtScheme name="AccentBox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F4FE582F-5DDE-4E50-A331-B77FB79D7361}" vid="{42624B42-66F4-4B9A-A3DB-EB561F16279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2" ma:contentTypeDescription="Create a new document." ma:contentTypeScope="" ma:versionID="0635a23c60cc3de58ab4c1efc88efc6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b2ec4e1d644ed04c8d3fd0ef60d056a4"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element name="HasDigitalSignature" ma:index="34" nillable="true" ma:displayName="Signed electronically" ma:internalName="HasDigitalSignature" ma:readOnly="true">
      <xsd:simpleType>
        <xsd:restriction base="dms:Boolean"/>
      </xsd:simpleType>
    </xsd:element>
    <xsd:element name="DigitalSignatureProvider" ma:index="35" nillable="true" ma:displayName="Signature provider" ma:internalName="DigitalSignatureProvider"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230e9df3-be65-4c73-a93b-d1236ebd677e" xsi:nil="true"/>
    <MediaServiceKeyPoints xmlns="71af3243-3dd4-4a8d-8c0d-dd76da1f02a5" xsi:nil="true"/>
    <Image xmlns="71af3243-3dd4-4a8d-8c0d-dd76da1f02a5">
      <Url xsi:nil="true"/>
      <Description xsi:nil="true"/>
    </Image>
    <Status xmlns="71af3243-3dd4-4a8d-8c0d-dd76da1f02a5">Not started</Status>
    <Background xmlns="71af3243-3dd4-4a8d-8c0d-dd76da1f02a5">false</Background>
    <ImageTagsTaxHTField xmlns="71af3243-3dd4-4a8d-8c0d-dd76da1f02a5">
      <Terms xmlns="http://schemas.microsoft.com/office/infopath/2007/PartnerControls"/>
    </ImageTagsTaxHTField>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70EB2F-9F98-4954-9465-3220BC320046}">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269C16DF-FD5D-45EB-A5D0-4ED61432363F}">
  <ds:schemaRefs>
    <ds:schemaRef ds:uri="230e9df3-be65-4c73-a93b-d1236ebd677e"/>
    <ds:schemaRef ds:uri="71af3243-3dd4-4a8d-8c0d-dd76da1f02a5"/>
    <ds:schemaRef ds:uri="http://schemas.microsoft.com/office/2006/metadata/properties"/>
    <ds:schemaRef ds:uri="http://schemas.microsoft.com/office/infopath/2007/PartnerControls"/>
    <ds:schemaRef ds:uri="http://schemas.microsoft.com/sharepoint/v3"/>
    <ds:schemaRef ds:uri="http://www.w3.org/2000/xmlns/"/>
    <ds:schemaRef ds:uri="http://www.w3.org/2001/XMLSchema-instance"/>
  </ds:schemaRefs>
</ds:datastoreItem>
</file>

<file path=customXml/itemProps3.xml><?xml version="1.0" encoding="utf-8"?>
<ds:datastoreItem xmlns:ds="http://schemas.openxmlformats.org/officeDocument/2006/customXml" ds:itemID="{9BD7DE58-0BE1-4C71-B87C-2A79B7BE4426}">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58</Slides>
  <Notes>28</Notes>
  <HiddenSlides>0</HiddenSlides>
  <ScaleCrop>false</ScaleCrop>
  <HeadingPairs>
    <vt:vector size="4" baseType="variant">
      <vt:variant>
        <vt:lpstr>Theme</vt:lpstr>
      </vt:variant>
      <vt:variant>
        <vt:i4>2</vt:i4>
      </vt:variant>
      <vt:variant>
        <vt:lpstr>Slide Titles</vt:lpstr>
      </vt:variant>
      <vt:variant>
        <vt:i4>58</vt:i4>
      </vt:variant>
    </vt:vector>
  </HeadingPairs>
  <TitlesOfParts>
    <vt:vector size="60" baseType="lpstr">
      <vt:lpstr>Dune</vt:lpstr>
      <vt:lpstr>AccentBoxVTI</vt:lpstr>
      <vt:lpstr>Good Information for Libraries: GIL Talks</vt:lpstr>
      <vt:lpstr>Summary</vt:lpstr>
      <vt:lpstr>Import profiles configuration and best practices </vt:lpstr>
      <vt:lpstr>Import profiles – best practices</vt:lpstr>
      <vt:lpstr>Import profiles – best practices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Primo NDE Customization </vt:lpstr>
      <vt:lpstr>A new interface</vt:lpstr>
      <vt:lpstr>When will this happen?</vt:lpstr>
      <vt:lpstr>The more things change...</vt:lpstr>
      <vt:lpstr>The more they stay the same.</vt:lpstr>
      <vt:lpstr>That sounds like a lot of work.</vt:lpstr>
      <vt:lpstr>We have already started</vt:lpstr>
      <vt:lpstr>What remains</vt:lpstr>
      <vt:lpstr>Dedicated GIL Area Inside GALILEO Admin    </vt:lpstr>
      <vt:lpstr>Aside: What is GALILEO Admin?</vt:lpstr>
      <vt:lpstr>Early Thinking Behind a GIL Area Inside GALILEO Admin</vt:lpstr>
      <vt:lpstr>Example Tool: Patron Loads</vt:lpstr>
      <vt:lpstr>Other Tools We Plan to Include</vt:lpstr>
      <vt:lpstr>Early Progress </vt:lpstr>
      <vt:lpstr>PowerPoint Presentation</vt:lpstr>
      <vt:lpstr>PowerPoint Presentation</vt:lpstr>
      <vt:lpstr>PowerPoint Presentation</vt:lpstr>
      <vt:lpstr>PowerPoint Presentation</vt:lpstr>
      <vt:lpstr>PowerPoint Presentation</vt:lpstr>
      <vt:lpstr>Why This Matters Long-Term</vt:lpstr>
      <vt:lpstr>Future Investigations?  </vt:lpstr>
      <vt:lpstr>GIL Roadmap Update   </vt:lpstr>
      <vt:lpstr>Project Roadmap</vt:lpstr>
      <vt:lpstr>GIL High Level Roadmap – 2026-2028</vt:lpstr>
      <vt:lpstr>Internal GIL Initiatives – Documentation Migration</vt:lpstr>
      <vt:lpstr>Internal GIL Initiatives – Training </vt:lpstr>
      <vt:lpstr>Internal GIL Initiatives – Institutional Check-ins</vt:lpstr>
      <vt:lpstr>USG Initiatives – Alma / Primo </vt:lpstr>
      <vt:lpstr>GIL High Level Roadmap – 2026-2028</vt:lpstr>
      <vt:lpstr>USG Initiatives – Alma Specto</vt:lpstr>
      <vt:lpstr>GIL High Level Roadmap – 2026-2028</vt:lpstr>
      <vt:lpstr>USG Initiatives – Rapido</vt:lpstr>
      <vt:lpstr>USG Initiatives – Rapido</vt:lpstr>
      <vt:lpstr>GIL High Level Roadmap – 2026-2028</vt:lpstr>
      <vt:lpstr>USG Initiatives – Primo NDE</vt:lpstr>
      <vt:lpstr>USG Initiatives – Primo NDE</vt:lpstr>
      <vt:lpstr>USG Initiatives – Primo NDE</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Good Information for Libraries: GIL Talks</dc:title>
  <dc:creator/>
  <cp:revision>143</cp:revision>
  <dcterms:created xsi:type="dcterms:W3CDTF">2026-05-05T13:19:23Z</dcterms:created>
  <dcterms:modified xsi:type="dcterms:W3CDTF">2026-05-15T15:53:57Z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