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2" r:id="rId4"/>
    <p:sldId id="258" r:id="rId5"/>
    <p:sldId id="298" r:id="rId6"/>
    <p:sldId id="259" r:id="rId7"/>
    <p:sldId id="260" r:id="rId8"/>
    <p:sldId id="261" r:id="rId9"/>
    <p:sldId id="262" r:id="rId10"/>
    <p:sldId id="263" r:id="rId11"/>
    <p:sldId id="264" r:id="rId12"/>
    <p:sldId id="265" r:id="rId13"/>
    <p:sldId id="267" r:id="rId14"/>
    <p:sldId id="299" r:id="rId15"/>
    <p:sldId id="283" r:id="rId16"/>
    <p:sldId id="286" r:id="rId17"/>
    <p:sldId id="287" r:id="rId18"/>
    <p:sldId id="295" r:id="rId19"/>
    <p:sldId id="291" r:id="rId20"/>
    <p:sldId id="292" r:id="rId21"/>
    <p:sldId id="269" r:id="rId22"/>
    <p:sldId id="275" r:id="rId23"/>
    <p:sldId id="277" r:id="rId24"/>
    <p:sldId id="270" r:id="rId25"/>
    <p:sldId id="296" r:id="rId26"/>
    <p:sldId id="278" r:id="rId27"/>
    <p:sldId id="297" r:id="rId28"/>
    <p:sldId id="285" r:id="rId29"/>
    <p:sldId id="279" r:id="rId30"/>
    <p:sldId id="293" r:id="rId31"/>
    <p:sldId id="294" r:id="rId32"/>
    <p:sldId id="300" r:id="rId33"/>
    <p:sldId id="301" r:id="rId34"/>
    <p:sldId id="2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White" initials="MW" lastIdx="1" clrIdx="0">
    <p:extLst>
      <p:ext uri="{19B8F6BF-5375-455C-9EA6-DF929625EA0E}">
        <p15:presenceInfo xmlns:p15="http://schemas.microsoft.com/office/powerpoint/2012/main" userId="S-1-5-21-4060241145-1665654607-1753785296-30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0E3B1-6365-45AD-9019-08C59F8A4F91}" v="3" dt="2024-06-10T18:54:18.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White" userId="ef33fd9a-30d7-4edb-b31d-9cdcfa4f362c" providerId="ADAL" clId="{39EA22D2-C931-4F55-833F-3141B9878572}"/>
    <pc:docChg chg="undo custSel delSld modSld">
      <pc:chgData name="Mike White" userId="ef33fd9a-30d7-4edb-b31d-9cdcfa4f362c" providerId="ADAL" clId="{39EA22D2-C931-4F55-833F-3141B9878572}" dt="2024-06-03T21:05:10.922" v="40" actId="47"/>
      <pc:docMkLst>
        <pc:docMk/>
      </pc:docMkLst>
      <pc:sldChg chg="addSp delSp modSp mod">
        <pc:chgData name="Mike White" userId="ef33fd9a-30d7-4edb-b31d-9cdcfa4f362c" providerId="ADAL" clId="{39EA22D2-C931-4F55-833F-3141B9878572}" dt="2024-06-03T20:56:16.615" v="5" actId="1440"/>
        <pc:sldMkLst>
          <pc:docMk/>
          <pc:sldMk cId="3199428195" sldId="262"/>
        </pc:sldMkLst>
        <pc:spChg chg="add del mod">
          <ac:chgData name="Mike White" userId="ef33fd9a-30d7-4edb-b31d-9cdcfa4f362c" providerId="ADAL" clId="{39EA22D2-C931-4F55-833F-3141B9878572}" dt="2024-06-03T20:56:09.541" v="2" actId="22"/>
          <ac:spMkLst>
            <pc:docMk/>
            <pc:sldMk cId="3199428195" sldId="262"/>
            <ac:spMk id="5" creationId="{A999513E-FEED-C071-92BF-917FD7BFE380}"/>
          </ac:spMkLst>
        </pc:spChg>
        <pc:picChg chg="del">
          <ac:chgData name="Mike White" userId="ef33fd9a-30d7-4edb-b31d-9cdcfa4f362c" providerId="ADAL" clId="{39EA22D2-C931-4F55-833F-3141B9878572}" dt="2024-06-03T20:56:08.075" v="1" actId="478"/>
          <ac:picMkLst>
            <pc:docMk/>
            <pc:sldMk cId="3199428195" sldId="262"/>
            <ac:picMk id="4" creationId="{00000000-0000-0000-0000-000000000000}"/>
          </ac:picMkLst>
        </pc:picChg>
        <pc:picChg chg="add mod ord">
          <ac:chgData name="Mike White" userId="ef33fd9a-30d7-4edb-b31d-9cdcfa4f362c" providerId="ADAL" clId="{39EA22D2-C931-4F55-833F-3141B9878572}" dt="2024-06-03T20:56:16.615" v="5" actId="1440"/>
          <ac:picMkLst>
            <pc:docMk/>
            <pc:sldMk cId="3199428195" sldId="262"/>
            <ac:picMk id="7" creationId="{99283E83-0FF0-552E-5C06-5B79B4F20C0E}"/>
          </ac:picMkLst>
        </pc:picChg>
      </pc:sldChg>
      <pc:sldChg chg="addSp delSp modSp mod">
        <pc:chgData name="Mike White" userId="ef33fd9a-30d7-4edb-b31d-9cdcfa4f362c" providerId="ADAL" clId="{39EA22D2-C931-4F55-833F-3141B9878572}" dt="2024-06-03T20:56:56.333" v="16" actId="1076"/>
        <pc:sldMkLst>
          <pc:docMk/>
          <pc:sldMk cId="3183887933" sldId="263"/>
        </pc:sldMkLst>
        <pc:spChg chg="add del mod">
          <ac:chgData name="Mike White" userId="ef33fd9a-30d7-4edb-b31d-9cdcfa4f362c" providerId="ADAL" clId="{39EA22D2-C931-4F55-833F-3141B9878572}" dt="2024-06-03T20:56:39.200" v="7" actId="22"/>
          <ac:spMkLst>
            <pc:docMk/>
            <pc:sldMk cId="3183887933" sldId="263"/>
            <ac:spMk id="4" creationId="{ECCB8B69-AADF-2BC4-AFBC-8744C67A560E}"/>
          </ac:spMkLst>
        </pc:spChg>
        <pc:picChg chg="del">
          <ac:chgData name="Mike White" userId="ef33fd9a-30d7-4edb-b31d-9cdcfa4f362c" providerId="ADAL" clId="{39EA22D2-C931-4F55-833F-3141B9878572}" dt="2024-06-03T20:56:38.015" v="6" actId="478"/>
          <ac:picMkLst>
            <pc:docMk/>
            <pc:sldMk cId="3183887933" sldId="263"/>
            <ac:picMk id="5" creationId="{00000000-0000-0000-0000-000000000000}"/>
          </ac:picMkLst>
        </pc:picChg>
        <pc:picChg chg="add mod ord">
          <ac:chgData name="Mike White" userId="ef33fd9a-30d7-4edb-b31d-9cdcfa4f362c" providerId="ADAL" clId="{39EA22D2-C931-4F55-833F-3141B9878572}" dt="2024-06-03T20:56:56.333" v="16" actId="1076"/>
          <ac:picMkLst>
            <pc:docMk/>
            <pc:sldMk cId="3183887933" sldId="263"/>
            <ac:picMk id="7" creationId="{285661FA-38B8-B105-474F-F9436F6CA34A}"/>
          </ac:picMkLst>
        </pc:picChg>
      </pc:sldChg>
      <pc:sldChg chg="addSp delSp modSp mod">
        <pc:chgData name="Mike White" userId="ef33fd9a-30d7-4edb-b31d-9cdcfa4f362c" providerId="ADAL" clId="{39EA22D2-C931-4F55-833F-3141B9878572}" dt="2024-06-03T20:57:27.656" v="24" actId="1440"/>
        <pc:sldMkLst>
          <pc:docMk/>
          <pc:sldMk cId="1985336592" sldId="264"/>
        </pc:sldMkLst>
        <pc:spChg chg="add del mod">
          <ac:chgData name="Mike White" userId="ef33fd9a-30d7-4edb-b31d-9cdcfa4f362c" providerId="ADAL" clId="{39EA22D2-C931-4F55-833F-3141B9878572}" dt="2024-06-03T20:57:18.149" v="18" actId="22"/>
          <ac:spMkLst>
            <pc:docMk/>
            <pc:sldMk cId="1985336592" sldId="264"/>
            <ac:spMk id="4" creationId="{38FE5CE8-E9BC-619F-CB71-1260FE1B3487}"/>
          </ac:spMkLst>
        </pc:spChg>
        <pc:picChg chg="del">
          <ac:chgData name="Mike White" userId="ef33fd9a-30d7-4edb-b31d-9cdcfa4f362c" providerId="ADAL" clId="{39EA22D2-C931-4F55-833F-3141B9878572}" dt="2024-06-03T20:57:16.931" v="17" actId="478"/>
          <ac:picMkLst>
            <pc:docMk/>
            <pc:sldMk cId="1985336592" sldId="264"/>
            <ac:picMk id="5" creationId="{00000000-0000-0000-0000-000000000000}"/>
          </ac:picMkLst>
        </pc:picChg>
        <pc:picChg chg="add mod ord">
          <ac:chgData name="Mike White" userId="ef33fd9a-30d7-4edb-b31d-9cdcfa4f362c" providerId="ADAL" clId="{39EA22D2-C931-4F55-833F-3141B9878572}" dt="2024-06-03T20:57:27.656" v="24" actId="1440"/>
          <ac:picMkLst>
            <pc:docMk/>
            <pc:sldMk cId="1985336592" sldId="264"/>
            <ac:picMk id="7" creationId="{96A9B7F8-0BBB-0417-2ED8-329271AF4B5C}"/>
          </ac:picMkLst>
        </pc:picChg>
      </pc:sldChg>
      <pc:sldChg chg="addSp delSp modSp mod">
        <pc:chgData name="Mike White" userId="ef33fd9a-30d7-4edb-b31d-9cdcfa4f362c" providerId="ADAL" clId="{39EA22D2-C931-4F55-833F-3141B9878572}" dt="2024-06-03T20:58:25.706" v="32" actId="1440"/>
        <pc:sldMkLst>
          <pc:docMk/>
          <pc:sldMk cId="1865299341" sldId="265"/>
        </pc:sldMkLst>
        <pc:spChg chg="add del mod">
          <ac:chgData name="Mike White" userId="ef33fd9a-30d7-4edb-b31d-9cdcfa4f362c" providerId="ADAL" clId="{39EA22D2-C931-4F55-833F-3141B9878572}" dt="2024-06-03T20:58:19.081" v="28" actId="22"/>
          <ac:spMkLst>
            <pc:docMk/>
            <pc:sldMk cId="1865299341" sldId="265"/>
            <ac:spMk id="4" creationId="{C02200F5-7E67-556A-73E9-5D99171A4AF6}"/>
          </ac:spMkLst>
        </pc:spChg>
        <pc:picChg chg="del">
          <ac:chgData name="Mike White" userId="ef33fd9a-30d7-4edb-b31d-9cdcfa4f362c" providerId="ADAL" clId="{39EA22D2-C931-4F55-833F-3141B9878572}" dt="2024-06-03T20:58:16.931" v="25" actId="478"/>
          <ac:picMkLst>
            <pc:docMk/>
            <pc:sldMk cId="1865299341" sldId="265"/>
            <ac:picMk id="6" creationId="{00000000-0000-0000-0000-000000000000}"/>
          </ac:picMkLst>
        </pc:picChg>
        <pc:picChg chg="add del">
          <ac:chgData name="Mike White" userId="ef33fd9a-30d7-4edb-b31d-9cdcfa4f362c" providerId="ADAL" clId="{39EA22D2-C931-4F55-833F-3141B9878572}" dt="2024-06-03T20:58:18.207" v="27" actId="22"/>
          <ac:picMkLst>
            <pc:docMk/>
            <pc:sldMk cId="1865299341" sldId="265"/>
            <ac:picMk id="7" creationId="{48DBF268-FF6F-1741-EA05-CE230FF3EF49}"/>
          </ac:picMkLst>
        </pc:picChg>
        <pc:picChg chg="add mod ord">
          <ac:chgData name="Mike White" userId="ef33fd9a-30d7-4edb-b31d-9cdcfa4f362c" providerId="ADAL" clId="{39EA22D2-C931-4F55-833F-3141B9878572}" dt="2024-06-03T20:58:25.706" v="32" actId="1440"/>
          <ac:picMkLst>
            <pc:docMk/>
            <pc:sldMk cId="1865299341" sldId="265"/>
            <ac:picMk id="9" creationId="{9651F8A9-58BC-7870-E9B9-3C857CFCED4A}"/>
          </ac:picMkLst>
        </pc:picChg>
      </pc:sldChg>
      <pc:sldChg chg="del">
        <pc:chgData name="Mike White" userId="ef33fd9a-30d7-4edb-b31d-9cdcfa4f362c" providerId="ADAL" clId="{39EA22D2-C931-4F55-833F-3141B9878572}" dt="2024-06-03T20:54:04.401" v="0" actId="47"/>
        <pc:sldMkLst>
          <pc:docMk/>
          <pc:sldMk cId="1861662299" sldId="274"/>
        </pc:sldMkLst>
      </pc:sldChg>
      <pc:sldChg chg="del">
        <pc:chgData name="Mike White" userId="ef33fd9a-30d7-4edb-b31d-9cdcfa4f362c" providerId="ADAL" clId="{39EA22D2-C931-4F55-833F-3141B9878572}" dt="2024-06-03T21:05:10.922" v="40" actId="47"/>
        <pc:sldMkLst>
          <pc:docMk/>
          <pc:sldMk cId="1998423565" sldId="282"/>
        </pc:sldMkLst>
      </pc:sldChg>
      <pc:sldChg chg="addSp delSp modSp mod">
        <pc:chgData name="Mike White" userId="ef33fd9a-30d7-4edb-b31d-9cdcfa4f362c" providerId="ADAL" clId="{39EA22D2-C931-4F55-833F-3141B9878572}" dt="2024-06-03T21:03:34.574" v="38" actId="1440"/>
        <pc:sldMkLst>
          <pc:docMk/>
          <pc:sldMk cId="1650591323" sldId="283"/>
        </pc:sldMkLst>
        <pc:spChg chg="add del mod">
          <ac:chgData name="Mike White" userId="ef33fd9a-30d7-4edb-b31d-9cdcfa4f362c" providerId="ADAL" clId="{39EA22D2-C931-4F55-833F-3141B9878572}" dt="2024-06-03T21:03:24.949" v="34" actId="22"/>
          <ac:spMkLst>
            <pc:docMk/>
            <pc:sldMk cId="1650591323" sldId="283"/>
            <ac:spMk id="5" creationId="{0EF91E68-2B3D-3DCF-1AFB-853295F34432}"/>
          </ac:spMkLst>
        </pc:spChg>
        <pc:picChg chg="del">
          <ac:chgData name="Mike White" userId="ef33fd9a-30d7-4edb-b31d-9cdcfa4f362c" providerId="ADAL" clId="{39EA22D2-C931-4F55-833F-3141B9878572}" dt="2024-06-03T21:03:23.734" v="33" actId="478"/>
          <ac:picMkLst>
            <pc:docMk/>
            <pc:sldMk cId="1650591323" sldId="283"/>
            <ac:picMk id="4" creationId="{00000000-0000-0000-0000-000000000000}"/>
          </ac:picMkLst>
        </pc:picChg>
        <pc:picChg chg="add mod ord">
          <ac:chgData name="Mike White" userId="ef33fd9a-30d7-4edb-b31d-9cdcfa4f362c" providerId="ADAL" clId="{39EA22D2-C931-4F55-833F-3141B9878572}" dt="2024-06-03T21:03:34.574" v="38" actId="1440"/>
          <ac:picMkLst>
            <pc:docMk/>
            <pc:sldMk cId="1650591323" sldId="283"/>
            <ac:picMk id="7" creationId="{5768FCFB-9FAC-C428-FC7B-838F9950CFAE}"/>
          </ac:picMkLst>
        </pc:picChg>
      </pc:sldChg>
      <pc:sldChg chg="del">
        <pc:chgData name="Mike White" userId="ef33fd9a-30d7-4edb-b31d-9cdcfa4f362c" providerId="ADAL" clId="{39EA22D2-C931-4F55-833F-3141B9878572}" dt="2024-06-03T21:03:58.276" v="39" actId="47"/>
        <pc:sldMkLst>
          <pc:docMk/>
          <pc:sldMk cId="853367053" sldId="284"/>
        </pc:sldMkLst>
      </pc:sldChg>
    </pc:docChg>
  </pc:docChgLst>
  <pc:docChgLst>
    <pc:chgData name="Mike White" userId="ef33fd9a-30d7-4edb-b31d-9cdcfa4f362c" providerId="ADAL" clId="{7BB0E3B1-6365-45AD-9019-08C59F8A4F91}"/>
    <pc:docChg chg="undo custSel addSld delSld modSld sldOrd">
      <pc:chgData name="Mike White" userId="ef33fd9a-30d7-4edb-b31d-9cdcfa4f362c" providerId="ADAL" clId="{7BB0E3B1-6365-45AD-9019-08C59F8A4F91}" dt="2024-06-11T15:51:10" v="133" actId="20577"/>
      <pc:docMkLst>
        <pc:docMk/>
      </pc:docMkLst>
      <pc:sldChg chg="modSp mod">
        <pc:chgData name="Mike White" userId="ef33fd9a-30d7-4edb-b31d-9cdcfa4f362c" providerId="ADAL" clId="{7BB0E3B1-6365-45AD-9019-08C59F8A4F91}" dt="2024-06-11T12:59:58.285" v="132" actId="27636"/>
        <pc:sldMkLst>
          <pc:docMk/>
          <pc:sldMk cId="896297736" sldId="257"/>
        </pc:sldMkLst>
        <pc:spChg chg="mod">
          <ac:chgData name="Mike White" userId="ef33fd9a-30d7-4edb-b31d-9cdcfa4f362c" providerId="ADAL" clId="{7BB0E3B1-6365-45AD-9019-08C59F8A4F91}" dt="2024-06-11T12:59:58.285" v="132" actId="27636"/>
          <ac:spMkLst>
            <pc:docMk/>
            <pc:sldMk cId="896297736" sldId="257"/>
            <ac:spMk id="3" creationId="{00000000-0000-0000-0000-000000000000}"/>
          </ac:spMkLst>
        </pc:spChg>
      </pc:sldChg>
      <pc:sldChg chg="modSp mod">
        <pc:chgData name="Mike White" userId="ef33fd9a-30d7-4edb-b31d-9cdcfa4f362c" providerId="ADAL" clId="{7BB0E3B1-6365-45AD-9019-08C59F8A4F91}" dt="2024-06-10T18:56:29.138" v="87" actId="20577"/>
        <pc:sldMkLst>
          <pc:docMk/>
          <pc:sldMk cId="2571560555" sldId="258"/>
        </pc:sldMkLst>
        <pc:spChg chg="mod">
          <ac:chgData name="Mike White" userId="ef33fd9a-30d7-4edb-b31d-9cdcfa4f362c" providerId="ADAL" clId="{7BB0E3B1-6365-45AD-9019-08C59F8A4F91}" dt="2024-06-10T18:56:29.138" v="87" actId="20577"/>
          <ac:spMkLst>
            <pc:docMk/>
            <pc:sldMk cId="2571560555" sldId="258"/>
            <ac:spMk id="3" creationId="{00000000-0000-0000-0000-000000000000}"/>
          </ac:spMkLst>
        </pc:spChg>
      </pc:sldChg>
      <pc:sldChg chg="addSp delSp modSp mod">
        <pc:chgData name="Mike White" userId="ef33fd9a-30d7-4edb-b31d-9cdcfa4f362c" providerId="ADAL" clId="{7BB0E3B1-6365-45AD-9019-08C59F8A4F91}" dt="2024-06-10T18:46:58.853" v="21" actId="1440"/>
        <pc:sldMkLst>
          <pc:docMk/>
          <pc:sldMk cId="852824537" sldId="270"/>
        </pc:sldMkLst>
        <pc:spChg chg="add del mod">
          <ac:chgData name="Mike White" userId="ef33fd9a-30d7-4edb-b31d-9cdcfa4f362c" providerId="ADAL" clId="{7BB0E3B1-6365-45AD-9019-08C59F8A4F91}" dt="2024-06-10T18:46:53" v="18" actId="22"/>
          <ac:spMkLst>
            <pc:docMk/>
            <pc:sldMk cId="852824537" sldId="270"/>
            <ac:spMk id="4" creationId="{87507299-E61E-2A02-45F1-5CBB9D12816C}"/>
          </ac:spMkLst>
        </pc:spChg>
        <pc:picChg chg="add mod ord">
          <ac:chgData name="Mike White" userId="ef33fd9a-30d7-4edb-b31d-9cdcfa4f362c" providerId="ADAL" clId="{7BB0E3B1-6365-45AD-9019-08C59F8A4F91}" dt="2024-06-10T18:46:58.853" v="21" actId="1440"/>
          <ac:picMkLst>
            <pc:docMk/>
            <pc:sldMk cId="852824537" sldId="270"/>
            <ac:picMk id="6" creationId="{C1D01CAD-AD57-9501-ACD2-C40B47C75F76}"/>
          </ac:picMkLst>
        </pc:picChg>
        <pc:picChg chg="del">
          <ac:chgData name="Mike White" userId="ef33fd9a-30d7-4edb-b31d-9cdcfa4f362c" providerId="ADAL" clId="{7BB0E3B1-6365-45AD-9019-08C59F8A4F91}" dt="2024-06-10T18:46:51.773" v="17" actId="478"/>
          <ac:picMkLst>
            <pc:docMk/>
            <pc:sldMk cId="852824537" sldId="270"/>
            <ac:picMk id="8" creationId="{00000000-0000-0000-0000-000000000000}"/>
          </ac:picMkLst>
        </pc:picChg>
      </pc:sldChg>
      <pc:sldChg chg="modSp del mod">
        <pc:chgData name="Mike White" userId="ef33fd9a-30d7-4edb-b31d-9cdcfa4f362c" providerId="ADAL" clId="{7BB0E3B1-6365-45AD-9019-08C59F8A4F91}" dt="2024-06-10T18:54:09.181" v="72" actId="47"/>
        <pc:sldMkLst>
          <pc:docMk/>
          <pc:sldMk cId="559463464" sldId="271"/>
        </pc:sldMkLst>
        <pc:spChg chg="mod">
          <ac:chgData name="Mike White" userId="ef33fd9a-30d7-4edb-b31d-9cdcfa4f362c" providerId="ADAL" clId="{7BB0E3B1-6365-45AD-9019-08C59F8A4F91}" dt="2024-06-10T18:53:27.731" v="70" actId="1076"/>
          <ac:spMkLst>
            <pc:docMk/>
            <pc:sldMk cId="559463464" sldId="271"/>
            <ac:spMk id="3" creationId="{00000000-0000-0000-0000-000000000000}"/>
          </ac:spMkLst>
        </pc:spChg>
        <pc:spChg chg="mod">
          <ac:chgData name="Mike White" userId="ef33fd9a-30d7-4edb-b31d-9cdcfa4f362c" providerId="ADAL" clId="{7BB0E3B1-6365-45AD-9019-08C59F8A4F91}" dt="2024-06-10T18:53:16.094" v="66" actId="1076"/>
          <ac:spMkLst>
            <pc:docMk/>
            <pc:sldMk cId="559463464" sldId="271"/>
            <ac:spMk id="8" creationId="{00000000-0000-0000-0000-000000000000}"/>
          </ac:spMkLst>
        </pc:spChg>
        <pc:spChg chg="mod">
          <ac:chgData name="Mike White" userId="ef33fd9a-30d7-4edb-b31d-9cdcfa4f362c" providerId="ADAL" clId="{7BB0E3B1-6365-45AD-9019-08C59F8A4F91}" dt="2024-06-10T18:52:43.567" v="55" actId="1076"/>
          <ac:spMkLst>
            <pc:docMk/>
            <pc:sldMk cId="559463464" sldId="271"/>
            <ac:spMk id="9" creationId="{00000000-0000-0000-0000-000000000000}"/>
          </ac:spMkLst>
        </pc:spChg>
        <pc:spChg chg="mod">
          <ac:chgData name="Mike White" userId="ef33fd9a-30d7-4edb-b31d-9cdcfa4f362c" providerId="ADAL" clId="{7BB0E3B1-6365-45AD-9019-08C59F8A4F91}" dt="2024-06-10T18:52:38.019" v="54" actId="14100"/>
          <ac:spMkLst>
            <pc:docMk/>
            <pc:sldMk cId="559463464" sldId="271"/>
            <ac:spMk id="10" creationId="{00000000-0000-0000-0000-000000000000}"/>
          </ac:spMkLst>
        </pc:spChg>
      </pc:sldChg>
      <pc:sldChg chg="del">
        <pc:chgData name="Mike White" userId="ef33fd9a-30d7-4edb-b31d-9cdcfa4f362c" providerId="ADAL" clId="{7BB0E3B1-6365-45AD-9019-08C59F8A4F91}" dt="2024-06-10T18:54:20.933" v="74" actId="47"/>
        <pc:sldMkLst>
          <pc:docMk/>
          <pc:sldMk cId="1364039071" sldId="272"/>
        </pc:sldMkLst>
      </pc:sldChg>
      <pc:sldChg chg="addSp delSp modSp mod">
        <pc:chgData name="Mike White" userId="ef33fd9a-30d7-4edb-b31d-9cdcfa4f362c" providerId="ADAL" clId="{7BB0E3B1-6365-45AD-9019-08C59F8A4F91}" dt="2024-06-10T18:47:53.471" v="27" actId="1440"/>
        <pc:sldMkLst>
          <pc:docMk/>
          <pc:sldMk cId="518048544" sldId="278"/>
        </pc:sldMkLst>
        <pc:spChg chg="add del mod">
          <ac:chgData name="Mike White" userId="ef33fd9a-30d7-4edb-b31d-9cdcfa4f362c" providerId="ADAL" clId="{7BB0E3B1-6365-45AD-9019-08C59F8A4F91}" dt="2024-06-10T18:47:45.870" v="23" actId="22"/>
          <ac:spMkLst>
            <pc:docMk/>
            <pc:sldMk cId="518048544" sldId="278"/>
            <ac:spMk id="4" creationId="{2C4AFAF6-2915-DD49-C1BB-B2E2C36F97BB}"/>
          </ac:spMkLst>
        </pc:spChg>
        <pc:picChg chg="del">
          <ac:chgData name="Mike White" userId="ef33fd9a-30d7-4edb-b31d-9cdcfa4f362c" providerId="ADAL" clId="{7BB0E3B1-6365-45AD-9019-08C59F8A4F91}" dt="2024-06-10T18:47:44.674" v="22" actId="478"/>
          <ac:picMkLst>
            <pc:docMk/>
            <pc:sldMk cId="518048544" sldId="278"/>
            <ac:picMk id="5" creationId="{00000000-0000-0000-0000-000000000000}"/>
          </ac:picMkLst>
        </pc:picChg>
        <pc:picChg chg="add mod ord">
          <ac:chgData name="Mike White" userId="ef33fd9a-30d7-4edb-b31d-9cdcfa4f362c" providerId="ADAL" clId="{7BB0E3B1-6365-45AD-9019-08C59F8A4F91}" dt="2024-06-10T18:47:53.471" v="27" actId="1440"/>
          <ac:picMkLst>
            <pc:docMk/>
            <pc:sldMk cId="518048544" sldId="278"/>
            <ac:picMk id="7" creationId="{1F2215FE-89A8-F639-FA30-5EFB72ABCA8A}"/>
          </ac:picMkLst>
        </pc:picChg>
      </pc:sldChg>
      <pc:sldChg chg="addSp delSp modSp mod ord">
        <pc:chgData name="Mike White" userId="ef33fd9a-30d7-4edb-b31d-9cdcfa4f362c" providerId="ADAL" clId="{7BB0E3B1-6365-45AD-9019-08C59F8A4F91}" dt="2024-06-10T18:52:04.280" v="47"/>
        <pc:sldMkLst>
          <pc:docMk/>
          <pc:sldMk cId="1744601737" sldId="279"/>
        </pc:sldMkLst>
        <pc:spChg chg="add del mod">
          <ac:chgData name="Mike White" userId="ef33fd9a-30d7-4edb-b31d-9cdcfa4f362c" providerId="ADAL" clId="{7BB0E3B1-6365-45AD-9019-08C59F8A4F91}" dt="2024-06-10T18:50:56.231" v="29" actId="22"/>
          <ac:spMkLst>
            <pc:docMk/>
            <pc:sldMk cId="1744601737" sldId="279"/>
            <ac:spMk id="4" creationId="{0C1B7C52-BA73-A3D0-C9E7-D7350B5C9B39}"/>
          </ac:spMkLst>
        </pc:spChg>
        <pc:picChg chg="del">
          <ac:chgData name="Mike White" userId="ef33fd9a-30d7-4edb-b31d-9cdcfa4f362c" providerId="ADAL" clId="{7BB0E3B1-6365-45AD-9019-08C59F8A4F91}" dt="2024-06-10T18:50:55.082" v="28" actId="478"/>
          <ac:picMkLst>
            <pc:docMk/>
            <pc:sldMk cId="1744601737" sldId="279"/>
            <ac:picMk id="5" creationId="{00000000-0000-0000-0000-000000000000}"/>
          </ac:picMkLst>
        </pc:picChg>
        <pc:picChg chg="del">
          <ac:chgData name="Mike White" userId="ef33fd9a-30d7-4edb-b31d-9cdcfa4f362c" providerId="ADAL" clId="{7BB0E3B1-6365-45AD-9019-08C59F8A4F91}" dt="2024-06-10T18:51:26.548" v="35" actId="478"/>
          <ac:picMkLst>
            <pc:docMk/>
            <pc:sldMk cId="1744601737" sldId="279"/>
            <ac:picMk id="6" creationId="{00000000-0000-0000-0000-000000000000}"/>
          </ac:picMkLst>
        </pc:picChg>
        <pc:picChg chg="add mod ord">
          <ac:chgData name="Mike White" userId="ef33fd9a-30d7-4edb-b31d-9cdcfa4f362c" providerId="ADAL" clId="{7BB0E3B1-6365-45AD-9019-08C59F8A4F91}" dt="2024-06-10T18:51:44.164" v="45" actId="1076"/>
          <ac:picMkLst>
            <pc:docMk/>
            <pc:sldMk cId="1744601737" sldId="279"/>
            <ac:picMk id="8" creationId="{6432069B-B165-9341-44AB-41348A393C7A}"/>
          </ac:picMkLst>
        </pc:picChg>
        <pc:picChg chg="add mod">
          <ac:chgData name="Mike White" userId="ef33fd9a-30d7-4edb-b31d-9cdcfa4f362c" providerId="ADAL" clId="{7BB0E3B1-6365-45AD-9019-08C59F8A4F91}" dt="2024-06-10T18:51:42.724" v="44" actId="1076"/>
          <ac:picMkLst>
            <pc:docMk/>
            <pc:sldMk cId="1744601737" sldId="279"/>
            <ac:picMk id="10" creationId="{8AA71619-045A-DC6D-3DB0-17D68E8DADED}"/>
          </ac:picMkLst>
        </pc:picChg>
      </pc:sldChg>
      <pc:sldChg chg="modSp mod">
        <pc:chgData name="Mike White" userId="ef33fd9a-30d7-4edb-b31d-9cdcfa4f362c" providerId="ADAL" clId="{7BB0E3B1-6365-45AD-9019-08C59F8A4F91}" dt="2024-06-10T18:46:49.158" v="16" actId="1076"/>
        <pc:sldMkLst>
          <pc:docMk/>
          <pc:sldMk cId="395978565" sldId="296"/>
        </pc:sldMkLst>
        <pc:picChg chg="mod">
          <ac:chgData name="Mike White" userId="ef33fd9a-30d7-4edb-b31d-9cdcfa4f362c" providerId="ADAL" clId="{7BB0E3B1-6365-45AD-9019-08C59F8A4F91}" dt="2024-06-10T18:46:49.158" v="16" actId="1076"/>
          <ac:picMkLst>
            <pc:docMk/>
            <pc:sldMk cId="395978565" sldId="296"/>
            <ac:picMk id="8" creationId="{E15124A0-40CA-CDBA-72CD-5CAB111162A5}"/>
          </ac:picMkLst>
        </pc:picChg>
      </pc:sldChg>
      <pc:sldChg chg="addSp delSp modSp add mod ord">
        <pc:chgData name="Mike White" userId="ef33fd9a-30d7-4edb-b31d-9cdcfa4f362c" providerId="ADAL" clId="{7BB0E3B1-6365-45AD-9019-08C59F8A4F91}" dt="2024-06-10T18:43:57.793" v="15" actId="1440"/>
        <pc:sldMkLst>
          <pc:docMk/>
          <pc:sldMk cId="4255407791" sldId="299"/>
        </pc:sldMkLst>
        <pc:spChg chg="add del mod">
          <ac:chgData name="Mike White" userId="ef33fd9a-30d7-4edb-b31d-9cdcfa4f362c" providerId="ADAL" clId="{7BB0E3B1-6365-45AD-9019-08C59F8A4F91}" dt="2024-06-10T18:43:14.265" v="5" actId="22"/>
          <ac:spMkLst>
            <pc:docMk/>
            <pc:sldMk cId="4255407791" sldId="299"/>
            <ac:spMk id="4" creationId="{05FAE6A6-69BE-A816-79A2-437246D95BD0}"/>
          </ac:spMkLst>
        </pc:spChg>
        <pc:picChg chg="add mod ord">
          <ac:chgData name="Mike White" userId="ef33fd9a-30d7-4edb-b31d-9cdcfa4f362c" providerId="ADAL" clId="{7BB0E3B1-6365-45AD-9019-08C59F8A4F91}" dt="2024-06-10T18:43:18.763" v="7" actId="1440"/>
          <ac:picMkLst>
            <pc:docMk/>
            <pc:sldMk cId="4255407791" sldId="299"/>
            <ac:picMk id="6" creationId="{FE97841A-EDA3-A51C-7A27-D2D5F10AFAA0}"/>
          </ac:picMkLst>
        </pc:picChg>
        <pc:picChg chg="del">
          <ac:chgData name="Mike White" userId="ef33fd9a-30d7-4edb-b31d-9cdcfa4f362c" providerId="ADAL" clId="{7BB0E3B1-6365-45AD-9019-08C59F8A4F91}" dt="2024-06-10T18:43:12.778" v="4" actId="478"/>
          <ac:picMkLst>
            <pc:docMk/>
            <pc:sldMk cId="4255407791" sldId="299"/>
            <ac:picMk id="7" creationId="{2AA2A57E-6DCC-725A-ACC0-11C884643729}"/>
          </ac:picMkLst>
        </pc:picChg>
        <pc:picChg chg="del">
          <ac:chgData name="Mike White" userId="ef33fd9a-30d7-4edb-b31d-9cdcfa4f362c" providerId="ADAL" clId="{7BB0E3B1-6365-45AD-9019-08C59F8A4F91}" dt="2024-06-10T18:43:10.418" v="3" actId="478"/>
          <ac:picMkLst>
            <pc:docMk/>
            <pc:sldMk cId="4255407791" sldId="299"/>
            <ac:picMk id="9" creationId="{73B2FC53-2D44-538A-80DC-FF551665D5A9}"/>
          </ac:picMkLst>
        </pc:picChg>
        <pc:picChg chg="add mod">
          <ac:chgData name="Mike White" userId="ef33fd9a-30d7-4edb-b31d-9cdcfa4f362c" providerId="ADAL" clId="{7BB0E3B1-6365-45AD-9019-08C59F8A4F91}" dt="2024-06-10T18:43:57.793" v="15" actId="1440"/>
          <ac:picMkLst>
            <pc:docMk/>
            <pc:sldMk cId="4255407791" sldId="299"/>
            <ac:picMk id="10" creationId="{BA9044E7-D66E-18B9-0739-FEE519830A96}"/>
          </ac:picMkLst>
        </pc:picChg>
        <pc:picChg chg="del ord">
          <ac:chgData name="Mike White" userId="ef33fd9a-30d7-4edb-b31d-9cdcfa4f362c" providerId="ADAL" clId="{7BB0E3B1-6365-45AD-9019-08C59F8A4F91}" dt="2024-06-10T18:43:39.113" v="9" actId="478"/>
          <ac:picMkLst>
            <pc:docMk/>
            <pc:sldMk cId="4255407791" sldId="299"/>
            <ac:picMk id="11" creationId="{56E50468-1392-FE20-BE84-1B4DC1CA3DAA}"/>
          </ac:picMkLst>
        </pc:picChg>
      </pc:sldChg>
      <pc:sldChg chg="modSp add mod">
        <pc:chgData name="Mike White" userId="ef33fd9a-30d7-4edb-b31d-9cdcfa4f362c" providerId="ADAL" clId="{7BB0E3B1-6365-45AD-9019-08C59F8A4F91}" dt="2024-06-11T15:51:10" v="133" actId="20577"/>
        <pc:sldMkLst>
          <pc:docMk/>
          <pc:sldMk cId="992982866" sldId="300"/>
        </pc:sldMkLst>
        <pc:spChg chg="mod">
          <ac:chgData name="Mike White" userId="ef33fd9a-30d7-4edb-b31d-9cdcfa4f362c" providerId="ADAL" clId="{7BB0E3B1-6365-45AD-9019-08C59F8A4F91}" dt="2024-06-11T15:51:10" v="133" actId="20577"/>
          <ac:spMkLst>
            <pc:docMk/>
            <pc:sldMk cId="992982866" sldId="300"/>
            <ac:spMk id="4" creationId="{13252546-06F1-9326-50E1-FD8D148276C6}"/>
          </ac:spMkLst>
        </pc:spChg>
        <pc:spChg chg="mod">
          <ac:chgData name="Mike White" userId="ef33fd9a-30d7-4edb-b31d-9cdcfa4f362c" providerId="ADAL" clId="{7BB0E3B1-6365-45AD-9019-08C59F8A4F91}" dt="2024-06-10T19:47:37.953" v="124" actId="20577"/>
          <ac:spMkLst>
            <pc:docMk/>
            <pc:sldMk cId="992982866" sldId="300"/>
            <ac:spMk id="5" creationId="{90467FCD-0A7C-DFDB-B653-621D22C23661}"/>
          </ac:spMkLst>
        </pc:spChg>
      </pc:sldChg>
      <pc:sldChg chg="add">
        <pc:chgData name="Mike White" userId="ef33fd9a-30d7-4edb-b31d-9cdcfa4f362c" providerId="ADAL" clId="{7BB0E3B1-6365-45AD-9019-08C59F8A4F91}" dt="2024-06-10T18:54:18.148" v="73"/>
        <pc:sldMkLst>
          <pc:docMk/>
          <pc:sldMk cId="3916645662" sldId="301"/>
        </pc:sldMkLst>
      </pc:sldChg>
      <pc:sldChg chg="modSp add mod">
        <pc:chgData name="Mike White" userId="ef33fd9a-30d7-4edb-b31d-9cdcfa4f362c" providerId="ADAL" clId="{7BB0E3B1-6365-45AD-9019-08C59F8A4F91}" dt="2024-06-11T12:59:48.762" v="130" actId="27636"/>
        <pc:sldMkLst>
          <pc:docMk/>
          <pc:sldMk cId="1984026464" sldId="302"/>
        </pc:sldMkLst>
        <pc:spChg chg="mod">
          <ac:chgData name="Mike White" userId="ef33fd9a-30d7-4edb-b31d-9cdcfa4f362c" providerId="ADAL" clId="{7BB0E3B1-6365-45AD-9019-08C59F8A4F91}" dt="2024-06-11T12:59:48.762" v="130" actId="27636"/>
          <ac:spMkLst>
            <pc:docMk/>
            <pc:sldMk cId="1984026464" sldId="302"/>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16CCEA-C94D-4466-9DF0-87ED63DE4E4F}"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87B1F-B7B9-4CEA-8507-C0308D1BA007}" type="slidenum">
              <a:rPr lang="en-US" smtClean="0"/>
              <a:t>‹#›</a:t>
            </a:fld>
            <a:endParaRPr lang="en-US"/>
          </a:p>
        </p:txBody>
      </p:sp>
    </p:spTree>
    <p:extLst>
      <p:ext uri="{BB962C8B-B14F-4D97-AF65-F5344CB8AC3E}">
        <p14:creationId xmlns:p14="http://schemas.microsoft.com/office/powerpoint/2010/main" val="429200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6CCEA-C94D-4466-9DF0-87ED63DE4E4F}"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87B1F-B7B9-4CEA-8507-C0308D1BA007}" type="slidenum">
              <a:rPr lang="en-US" smtClean="0"/>
              <a:t>‹#›</a:t>
            </a:fld>
            <a:endParaRPr lang="en-US"/>
          </a:p>
        </p:txBody>
      </p:sp>
    </p:spTree>
    <p:extLst>
      <p:ext uri="{BB962C8B-B14F-4D97-AF65-F5344CB8AC3E}">
        <p14:creationId xmlns:p14="http://schemas.microsoft.com/office/powerpoint/2010/main" val="181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6CCEA-C94D-4466-9DF0-87ED63DE4E4F}"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87B1F-B7B9-4CEA-8507-C0308D1BA007}" type="slidenum">
              <a:rPr lang="en-US" smtClean="0"/>
              <a:t>‹#›</a:t>
            </a:fld>
            <a:endParaRPr lang="en-US"/>
          </a:p>
        </p:txBody>
      </p:sp>
    </p:spTree>
    <p:extLst>
      <p:ext uri="{BB962C8B-B14F-4D97-AF65-F5344CB8AC3E}">
        <p14:creationId xmlns:p14="http://schemas.microsoft.com/office/powerpoint/2010/main" val="61035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6CCEA-C94D-4466-9DF0-87ED63DE4E4F}"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87B1F-B7B9-4CEA-8507-C0308D1BA007}" type="slidenum">
              <a:rPr lang="en-US" smtClean="0"/>
              <a:t>‹#›</a:t>
            </a:fld>
            <a:endParaRPr lang="en-US"/>
          </a:p>
        </p:txBody>
      </p:sp>
    </p:spTree>
    <p:extLst>
      <p:ext uri="{BB962C8B-B14F-4D97-AF65-F5344CB8AC3E}">
        <p14:creationId xmlns:p14="http://schemas.microsoft.com/office/powerpoint/2010/main" val="121683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16CCEA-C94D-4466-9DF0-87ED63DE4E4F}"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87B1F-B7B9-4CEA-8507-C0308D1BA007}" type="slidenum">
              <a:rPr lang="en-US" smtClean="0"/>
              <a:t>‹#›</a:t>
            </a:fld>
            <a:endParaRPr lang="en-US"/>
          </a:p>
        </p:txBody>
      </p:sp>
    </p:spTree>
    <p:extLst>
      <p:ext uri="{BB962C8B-B14F-4D97-AF65-F5344CB8AC3E}">
        <p14:creationId xmlns:p14="http://schemas.microsoft.com/office/powerpoint/2010/main" val="164599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16CCEA-C94D-4466-9DF0-87ED63DE4E4F}"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87B1F-B7B9-4CEA-8507-C0308D1BA007}" type="slidenum">
              <a:rPr lang="en-US" smtClean="0"/>
              <a:t>‹#›</a:t>
            </a:fld>
            <a:endParaRPr lang="en-US"/>
          </a:p>
        </p:txBody>
      </p:sp>
    </p:spTree>
    <p:extLst>
      <p:ext uri="{BB962C8B-B14F-4D97-AF65-F5344CB8AC3E}">
        <p14:creationId xmlns:p14="http://schemas.microsoft.com/office/powerpoint/2010/main" val="280723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16CCEA-C94D-4466-9DF0-87ED63DE4E4F}" type="datetimeFigureOut">
              <a:rPr lang="en-US" smtClean="0"/>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87B1F-B7B9-4CEA-8507-C0308D1BA007}" type="slidenum">
              <a:rPr lang="en-US" smtClean="0"/>
              <a:t>‹#›</a:t>
            </a:fld>
            <a:endParaRPr lang="en-US"/>
          </a:p>
        </p:txBody>
      </p:sp>
    </p:spTree>
    <p:extLst>
      <p:ext uri="{BB962C8B-B14F-4D97-AF65-F5344CB8AC3E}">
        <p14:creationId xmlns:p14="http://schemas.microsoft.com/office/powerpoint/2010/main" val="387466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16CCEA-C94D-4466-9DF0-87ED63DE4E4F}" type="datetimeFigureOut">
              <a:rPr lang="en-US" smtClean="0"/>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87B1F-B7B9-4CEA-8507-C0308D1BA007}" type="slidenum">
              <a:rPr lang="en-US" smtClean="0"/>
              <a:t>‹#›</a:t>
            </a:fld>
            <a:endParaRPr lang="en-US"/>
          </a:p>
        </p:txBody>
      </p:sp>
    </p:spTree>
    <p:extLst>
      <p:ext uri="{BB962C8B-B14F-4D97-AF65-F5344CB8AC3E}">
        <p14:creationId xmlns:p14="http://schemas.microsoft.com/office/powerpoint/2010/main" val="414445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6CCEA-C94D-4466-9DF0-87ED63DE4E4F}" type="datetimeFigureOut">
              <a:rPr lang="en-US" smtClean="0"/>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87B1F-B7B9-4CEA-8507-C0308D1BA007}" type="slidenum">
              <a:rPr lang="en-US" smtClean="0"/>
              <a:t>‹#›</a:t>
            </a:fld>
            <a:endParaRPr lang="en-US"/>
          </a:p>
        </p:txBody>
      </p:sp>
    </p:spTree>
    <p:extLst>
      <p:ext uri="{BB962C8B-B14F-4D97-AF65-F5344CB8AC3E}">
        <p14:creationId xmlns:p14="http://schemas.microsoft.com/office/powerpoint/2010/main" val="3275437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16CCEA-C94D-4466-9DF0-87ED63DE4E4F}"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87B1F-B7B9-4CEA-8507-C0308D1BA007}" type="slidenum">
              <a:rPr lang="en-US" smtClean="0"/>
              <a:t>‹#›</a:t>
            </a:fld>
            <a:endParaRPr lang="en-US"/>
          </a:p>
        </p:txBody>
      </p:sp>
    </p:spTree>
    <p:extLst>
      <p:ext uri="{BB962C8B-B14F-4D97-AF65-F5344CB8AC3E}">
        <p14:creationId xmlns:p14="http://schemas.microsoft.com/office/powerpoint/2010/main" val="424889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16CCEA-C94D-4466-9DF0-87ED63DE4E4F}"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87B1F-B7B9-4CEA-8507-C0308D1BA007}" type="slidenum">
              <a:rPr lang="en-US" smtClean="0"/>
              <a:t>‹#›</a:t>
            </a:fld>
            <a:endParaRPr lang="en-US"/>
          </a:p>
        </p:txBody>
      </p:sp>
    </p:spTree>
    <p:extLst>
      <p:ext uri="{BB962C8B-B14F-4D97-AF65-F5344CB8AC3E}">
        <p14:creationId xmlns:p14="http://schemas.microsoft.com/office/powerpoint/2010/main" val="262223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6CCEA-C94D-4466-9DF0-87ED63DE4E4F}" type="datetimeFigureOut">
              <a:rPr lang="en-US" smtClean="0"/>
              <a:t>6/11/2024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87B1F-B7B9-4CEA-8507-C0308D1BA007}" type="slidenum">
              <a:rPr lang="en-US" smtClean="0"/>
              <a:t>‹#›</a:t>
            </a:fld>
            <a:endParaRPr lang="en-US"/>
          </a:p>
        </p:txBody>
      </p:sp>
    </p:spTree>
    <p:extLst>
      <p:ext uri="{BB962C8B-B14F-4D97-AF65-F5344CB8AC3E}">
        <p14:creationId xmlns:p14="http://schemas.microsoft.com/office/powerpoint/2010/main" val="54972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forms.gle/D9xqgqvsgFCJudGB7"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galileo.usg.edu/contact/"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54331" y="3112361"/>
            <a:ext cx="9144000" cy="749344"/>
          </a:xfrm>
        </p:spPr>
        <p:txBody>
          <a:bodyPr>
            <a:normAutofit fontScale="90000"/>
          </a:bodyPr>
          <a:lstStyle/>
          <a:p>
            <a:r>
              <a:rPr lang="en-US" sz="3600" b="1" dirty="0"/>
              <a:t>Tailoring Your GALILEO Portal:</a:t>
            </a:r>
            <a:br>
              <a:rPr lang="en-US" sz="3600" b="1" dirty="0"/>
            </a:br>
            <a:r>
              <a:rPr lang="en-US" sz="3600" b="1" dirty="0"/>
              <a:t> Unleashing the Power of GALILEO Admin</a:t>
            </a:r>
          </a:p>
        </p:txBody>
      </p:sp>
      <p:sp>
        <p:nvSpPr>
          <p:cNvPr id="7" name="Subtitle 6"/>
          <p:cNvSpPr>
            <a:spLocks noGrp="1"/>
          </p:cNvSpPr>
          <p:nvPr>
            <p:ph type="subTitle" idx="1"/>
          </p:nvPr>
        </p:nvSpPr>
        <p:spPr>
          <a:xfrm>
            <a:off x="1454331" y="4110852"/>
            <a:ext cx="9144000" cy="2011273"/>
          </a:xfrm>
        </p:spPr>
        <p:txBody>
          <a:bodyPr>
            <a:normAutofit/>
          </a:bodyPr>
          <a:lstStyle/>
          <a:p>
            <a:r>
              <a:rPr lang="en-US" dirty="0"/>
              <a:t>Mike White</a:t>
            </a:r>
          </a:p>
          <a:p>
            <a:r>
              <a:rPr lang="en-US" dirty="0"/>
              <a:t>GALILEO Support</a:t>
            </a:r>
          </a:p>
          <a:p>
            <a:endParaRPr lang="en-US" dirty="0"/>
          </a:p>
          <a:p>
            <a:r>
              <a:rPr lang="en-US" dirty="0"/>
              <a:t>June 11, 2024 -  11:00 AM</a:t>
            </a:r>
          </a:p>
        </p:txBody>
      </p:sp>
      <p:pic>
        <p:nvPicPr>
          <p:cNvPr id="1026" name="Picture 2" descr="GALILEO into the futu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798" y="58148"/>
            <a:ext cx="2805066" cy="2805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18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GLRI Management – Updating Records (2)</a:t>
            </a:r>
          </a:p>
        </p:txBody>
      </p:sp>
      <p:pic>
        <p:nvPicPr>
          <p:cNvPr id="7" name="Content Placeholder 6">
            <a:extLst>
              <a:ext uri="{FF2B5EF4-FFF2-40B4-BE49-F238E27FC236}">
                <a16:creationId xmlns:a16="http://schemas.microsoft.com/office/drawing/2014/main" id="{285661FA-38B8-B105-474F-F9436F6CA34A}"/>
              </a:ext>
            </a:extLst>
          </p:cNvPr>
          <p:cNvPicPr>
            <a:picLocks noGrp="1" noChangeAspect="1"/>
          </p:cNvPicPr>
          <p:nvPr>
            <p:ph idx="1"/>
          </p:nvPr>
        </p:nvPicPr>
        <p:blipFill>
          <a:blip r:embed="rId2"/>
          <a:stretch>
            <a:fillRect/>
          </a:stretch>
        </p:blipFill>
        <p:spPr>
          <a:xfrm>
            <a:off x="929641" y="1492522"/>
            <a:ext cx="10515599" cy="5124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388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GLRI Management – Updating Records (3)</a:t>
            </a:r>
          </a:p>
        </p:txBody>
      </p:sp>
      <p:pic>
        <p:nvPicPr>
          <p:cNvPr id="7" name="Content Placeholder 6">
            <a:extLst>
              <a:ext uri="{FF2B5EF4-FFF2-40B4-BE49-F238E27FC236}">
                <a16:creationId xmlns:a16="http://schemas.microsoft.com/office/drawing/2014/main" id="{96A9B7F8-0BBB-0417-2ED8-329271AF4B5C}"/>
              </a:ext>
            </a:extLst>
          </p:cNvPr>
          <p:cNvPicPr>
            <a:picLocks noGrp="1" noChangeAspect="1"/>
          </p:cNvPicPr>
          <p:nvPr>
            <p:ph idx="1"/>
          </p:nvPr>
        </p:nvPicPr>
        <p:blipFill>
          <a:blip r:embed="rId2"/>
          <a:stretch>
            <a:fillRect/>
          </a:stretch>
        </p:blipFill>
        <p:spPr>
          <a:xfrm>
            <a:off x="276497" y="1769066"/>
            <a:ext cx="11440886" cy="43997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533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GLRI Management – Updating Records (4)</a:t>
            </a:r>
          </a:p>
        </p:txBody>
      </p:sp>
      <p:pic>
        <p:nvPicPr>
          <p:cNvPr id="9" name="Content Placeholder 8">
            <a:extLst>
              <a:ext uri="{FF2B5EF4-FFF2-40B4-BE49-F238E27FC236}">
                <a16:creationId xmlns:a16="http://schemas.microsoft.com/office/drawing/2014/main" id="{9651F8A9-58BC-7870-E9B9-3C857CFCED4A}"/>
              </a:ext>
            </a:extLst>
          </p:cNvPr>
          <p:cNvPicPr>
            <a:picLocks noGrp="1" noChangeAspect="1"/>
          </p:cNvPicPr>
          <p:nvPr>
            <p:ph idx="1"/>
          </p:nvPr>
        </p:nvPicPr>
        <p:blipFill>
          <a:blip r:embed="rId2"/>
          <a:stretch>
            <a:fillRect/>
          </a:stretch>
        </p:blipFill>
        <p:spPr>
          <a:xfrm>
            <a:off x="969320" y="1485989"/>
            <a:ext cx="6940240" cy="50595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5299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Brandings</a:t>
            </a:r>
          </a:p>
        </p:txBody>
      </p:sp>
      <p:pic>
        <p:nvPicPr>
          <p:cNvPr id="5" name="Content Placeholder 4"/>
          <p:cNvPicPr>
            <a:picLocks noGrp="1" noChangeAspect="1"/>
          </p:cNvPicPr>
          <p:nvPr>
            <p:ph idx="1"/>
          </p:nvPr>
        </p:nvPicPr>
        <p:blipFill>
          <a:blip r:embed="rId2"/>
          <a:stretch>
            <a:fillRect/>
          </a:stretch>
        </p:blipFill>
        <p:spPr>
          <a:xfrm>
            <a:off x="1667827" y="1690688"/>
            <a:ext cx="3524659" cy="1742205"/>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959166" y="2986332"/>
            <a:ext cx="4941979" cy="3544247"/>
          </a:xfrm>
          <a:prstGeom prst="rect">
            <a:avLst/>
          </a:prstGeom>
          <a:ln>
            <a:solidFill>
              <a:schemeClr val="tx1"/>
            </a:solidFill>
          </a:ln>
        </p:spPr>
      </p:pic>
      <p:sp>
        <p:nvSpPr>
          <p:cNvPr id="10" name="Right Arrow 9"/>
          <p:cNvSpPr/>
          <p:nvPr/>
        </p:nvSpPr>
        <p:spPr>
          <a:xfrm>
            <a:off x="6022113" y="3742509"/>
            <a:ext cx="476658" cy="293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6609806" y="2789789"/>
            <a:ext cx="4725421" cy="2199353"/>
          </a:xfrm>
          <a:prstGeom prst="rect">
            <a:avLst/>
          </a:prstGeom>
          <a:solidFill>
            <a:schemeClr val="tx1"/>
          </a:solidFill>
          <a:ln>
            <a:solidFill>
              <a:schemeClr val="tx1"/>
            </a:solidFill>
          </a:ln>
        </p:spPr>
      </p:pic>
    </p:spTree>
    <p:extLst>
      <p:ext uri="{BB962C8B-B14F-4D97-AF65-F5344CB8AC3E}">
        <p14:creationId xmlns:p14="http://schemas.microsoft.com/office/powerpoint/2010/main" val="2880457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Banners – Adding Banner</a:t>
            </a:r>
            <a:endParaRPr lang="en-US" dirty="0">
              <a:solidFill>
                <a:srgbClr val="FF0000"/>
              </a:solidFill>
            </a:endParaRPr>
          </a:p>
        </p:txBody>
      </p:sp>
      <p:pic>
        <p:nvPicPr>
          <p:cNvPr id="6" name="Content Placeholder 5">
            <a:extLst>
              <a:ext uri="{FF2B5EF4-FFF2-40B4-BE49-F238E27FC236}">
                <a16:creationId xmlns:a16="http://schemas.microsoft.com/office/drawing/2014/main" id="{FE97841A-EDA3-A51C-7A27-D2D5F10AFAA0}"/>
              </a:ext>
            </a:extLst>
          </p:cNvPr>
          <p:cNvPicPr>
            <a:picLocks noGrp="1" noChangeAspect="1"/>
          </p:cNvPicPr>
          <p:nvPr>
            <p:ph idx="1"/>
          </p:nvPr>
        </p:nvPicPr>
        <p:blipFill>
          <a:blip r:embed="rId2"/>
          <a:stretch>
            <a:fillRect/>
          </a:stretch>
        </p:blipFill>
        <p:spPr>
          <a:xfrm>
            <a:off x="788641" y="1389073"/>
            <a:ext cx="6921721" cy="435133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A9044E7-D66E-18B9-0739-FEE519830A96}"/>
              </a:ext>
            </a:extLst>
          </p:cNvPr>
          <p:cNvPicPr>
            <a:picLocks noChangeAspect="1"/>
          </p:cNvPicPr>
          <p:nvPr/>
        </p:nvPicPr>
        <p:blipFill>
          <a:blip r:embed="rId3"/>
          <a:stretch>
            <a:fillRect/>
          </a:stretch>
        </p:blipFill>
        <p:spPr>
          <a:xfrm>
            <a:off x="4781005" y="3489506"/>
            <a:ext cx="7153139" cy="31655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540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Bento Box Overview</a:t>
            </a:r>
            <a:endParaRPr lang="en-US" dirty="0">
              <a:solidFill>
                <a:srgbClr val="FF0000"/>
              </a:solidFill>
            </a:endParaRPr>
          </a:p>
        </p:txBody>
      </p:sp>
      <p:pic>
        <p:nvPicPr>
          <p:cNvPr id="7" name="Content Placeholder 6">
            <a:extLst>
              <a:ext uri="{FF2B5EF4-FFF2-40B4-BE49-F238E27FC236}">
                <a16:creationId xmlns:a16="http://schemas.microsoft.com/office/drawing/2014/main" id="{5768FCFB-9FAC-C428-FC7B-838F9950CFAE}"/>
              </a:ext>
            </a:extLst>
          </p:cNvPr>
          <p:cNvPicPr>
            <a:picLocks noGrp="1" noChangeAspect="1"/>
          </p:cNvPicPr>
          <p:nvPr>
            <p:ph idx="1"/>
          </p:nvPr>
        </p:nvPicPr>
        <p:blipFill>
          <a:blip r:embed="rId2"/>
          <a:stretch>
            <a:fillRect/>
          </a:stretch>
        </p:blipFill>
        <p:spPr>
          <a:xfrm>
            <a:off x="401449" y="2120402"/>
            <a:ext cx="11291985" cy="3099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0591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59936" y="1773686"/>
            <a:ext cx="7715875" cy="2742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dirty="0"/>
              <a:t>Bento Box: Customize/Reorder</a:t>
            </a:r>
            <a:endParaRPr lang="en-US" dirty="0">
              <a:solidFill>
                <a:srgbClr val="FF0000"/>
              </a:solidFill>
            </a:endParaRPr>
          </a:p>
        </p:txBody>
      </p:sp>
      <p:pic>
        <p:nvPicPr>
          <p:cNvPr id="5" name="Picture 4"/>
          <p:cNvPicPr>
            <a:picLocks noChangeAspect="1"/>
          </p:cNvPicPr>
          <p:nvPr/>
        </p:nvPicPr>
        <p:blipFill>
          <a:blip r:embed="rId3"/>
          <a:stretch>
            <a:fillRect/>
          </a:stretch>
        </p:blipFill>
        <p:spPr>
          <a:xfrm>
            <a:off x="6870266" y="2575773"/>
            <a:ext cx="4374212" cy="3881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3513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Bento Box</a:t>
            </a:r>
            <a:endParaRPr lang="en-US"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5403272" y="1027906"/>
            <a:ext cx="4713315" cy="5600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3720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Custom EDS Resource </a:t>
            </a:r>
            <a:r>
              <a:rPr lang="en-US" dirty="0" err="1"/>
              <a:t>Bentos</a:t>
            </a:r>
            <a:endParaRPr lang="en-US" dirty="0">
              <a:solidFill>
                <a:srgbClr val="FF0000"/>
              </a:solidFill>
            </a:endParaRPr>
          </a:p>
        </p:txBody>
      </p:sp>
      <p:pic>
        <p:nvPicPr>
          <p:cNvPr id="10" name="Content Placeholder 9">
            <a:extLst>
              <a:ext uri="{FF2B5EF4-FFF2-40B4-BE49-F238E27FC236}">
                <a16:creationId xmlns:a16="http://schemas.microsoft.com/office/drawing/2014/main" id="{0EA35281-D626-0DFE-ACCC-ABF17884064F}"/>
              </a:ext>
            </a:extLst>
          </p:cNvPr>
          <p:cNvPicPr>
            <a:picLocks noGrp="1" noChangeAspect="1"/>
          </p:cNvPicPr>
          <p:nvPr>
            <p:ph idx="1"/>
          </p:nvPr>
        </p:nvPicPr>
        <p:blipFill>
          <a:blip r:embed="rId2"/>
          <a:stretch>
            <a:fillRect/>
          </a:stretch>
        </p:blipFill>
        <p:spPr>
          <a:xfrm>
            <a:off x="5780170" y="2529185"/>
            <a:ext cx="5783758" cy="240504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598E9183-18E2-559D-D880-BF799F068505}"/>
              </a:ext>
            </a:extLst>
          </p:cNvPr>
          <p:cNvPicPr>
            <a:picLocks noChangeAspect="1"/>
          </p:cNvPicPr>
          <p:nvPr/>
        </p:nvPicPr>
        <p:blipFill>
          <a:blip r:embed="rId3"/>
          <a:stretch>
            <a:fillRect/>
          </a:stretch>
        </p:blipFill>
        <p:spPr>
          <a:xfrm>
            <a:off x="146670" y="1422400"/>
            <a:ext cx="5322804" cy="44519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5773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Restore Bento Defaults</a:t>
            </a:r>
            <a:endParaRPr lang="en-US"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501332" y="2190864"/>
            <a:ext cx="5524796" cy="32084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stretch>
            <a:fillRect/>
          </a:stretch>
        </p:blipFill>
        <p:spPr>
          <a:xfrm>
            <a:off x="6281329" y="2563313"/>
            <a:ext cx="5500932" cy="2330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257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484802"/>
            <a:ext cx="11140440" cy="5373198"/>
          </a:xfrm>
        </p:spPr>
        <p:txBody>
          <a:bodyPr>
            <a:normAutofit/>
          </a:bodyPr>
          <a:lstStyle/>
          <a:p>
            <a:r>
              <a:rPr lang="en-US" dirty="0"/>
              <a:t>What is GALILEO Admin?</a:t>
            </a:r>
          </a:p>
          <a:p>
            <a:r>
              <a:rPr lang="en-US" dirty="0"/>
              <a:t>GALILEO Admin Demo</a:t>
            </a:r>
          </a:p>
          <a:p>
            <a:pPr lvl="1"/>
            <a:r>
              <a:rPr lang="en-US" dirty="0"/>
              <a:t>GALILEO Local Resource Integration (GLRI)</a:t>
            </a:r>
          </a:p>
          <a:p>
            <a:pPr lvl="1"/>
            <a:r>
              <a:rPr lang="en-US" dirty="0"/>
              <a:t>Brandings</a:t>
            </a:r>
          </a:p>
          <a:p>
            <a:pPr lvl="1"/>
            <a:r>
              <a:rPr lang="en-US" dirty="0"/>
              <a:t>Customizing Bento Boxes </a:t>
            </a:r>
          </a:p>
          <a:p>
            <a:pPr lvl="1"/>
            <a:r>
              <a:rPr lang="en-US" dirty="0"/>
              <a:t>Customizing Featured Resources (In the Spotlight)</a:t>
            </a:r>
          </a:p>
          <a:p>
            <a:pPr lvl="1"/>
            <a:r>
              <a:rPr lang="en-US" dirty="0"/>
              <a:t>Institution Information</a:t>
            </a:r>
          </a:p>
          <a:p>
            <a:pPr lvl="2"/>
            <a:r>
              <a:rPr lang="en-US" dirty="0" err="1"/>
              <a:t>Wayfinder</a:t>
            </a:r>
            <a:r>
              <a:rPr lang="en-US" dirty="0"/>
              <a:t> Keywords</a:t>
            </a:r>
          </a:p>
          <a:p>
            <a:pPr lvl="2"/>
            <a:r>
              <a:rPr lang="en-US" dirty="0"/>
              <a:t>Institutional Links</a:t>
            </a:r>
          </a:p>
          <a:p>
            <a:pPr lvl="2"/>
            <a:r>
              <a:rPr lang="en-US" dirty="0"/>
              <a:t>View by Subscription type </a:t>
            </a:r>
            <a:r>
              <a:rPr lang="en-US" dirty="0">
                <a:solidFill>
                  <a:srgbClr val="FF0000"/>
                </a:solidFill>
              </a:rPr>
              <a:t>*</a:t>
            </a:r>
          </a:p>
          <a:p>
            <a:pPr lvl="2"/>
            <a:r>
              <a:rPr lang="en-US" dirty="0"/>
              <a:t>Hide Tools</a:t>
            </a:r>
          </a:p>
          <a:p>
            <a:endParaRPr lang="en-US" dirty="0"/>
          </a:p>
        </p:txBody>
      </p:sp>
    </p:spTree>
    <p:extLst>
      <p:ext uri="{BB962C8B-B14F-4D97-AF65-F5344CB8AC3E}">
        <p14:creationId xmlns:p14="http://schemas.microsoft.com/office/powerpoint/2010/main" val="896297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Deleting Bento</a:t>
            </a:r>
            <a:endParaRPr lang="en-US"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344148" y="2761276"/>
            <a:ext cx="6283075" cy="2345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tretch>
            <a:fillRect/>
          </a:stretch>
        </p:blipFill>
        <p:spPr>
          <a:xfrm>
            <a:off x="7182530" y="3210262"/>
            <a:ext cx="3400425" cy="144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819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Featured Resources (In the Spotlight)</a:t>
            </a:r>
          </a:p>
        </p:txBody>
      </p:sp>
      <p:pic>
        <p:nvPicPr>
          <p:cNvPr id="6" name="Picture 5"/>
          <p:cNvPicPr>
            <a:picLocks noChangeAspect="1"/>
          </p:cNvPicPr>
          <p:nvPr/>
        </p:nvPicPr>
        <p:blipFill>
          <a:blip r:embed="rId2"/>
          <a:stretch>
            <a:fillRect/>
          </a:stretch>
        </p:blipFill>
        <p:spPr>
          <a:xfrm>
            <a:off x="6096000" y="2354989"/>
            <a:ext cx="5507899" cy="2615560"/>
          </a:xfrm>
          <a:prstGeom prst="rect">
            <a:avLst/>
          </a:prstGeom>
          <a:ln>
            <a:solidFill>
              <a:schemeClr val="tx1"/>
            </a:solidFill>
          </a:ln>
        </p:spPr>
      </p:pic>
      <p:pic>
        <p:nvPicPr>
          <p:cNvPr id="12" name="Content Placeholder 11"/>
          <p:cNvPicPr>
            <a:picLocks noGrp="1" noChangeAspect="1"/>
          </p:cNvPicPr>
          <p:nvPr>
            <p:ph idx="1"/>
          </p:nvPr>
        </p:nvPicPr>
        <p:blipFill>
          <a:blip r:embed="rId3"/>
          <a:stretch>
            <a:fillRect/>
          </a:stretch>
        </p:blipFill>
        <p:spPr>
          <a:xfrm>
            <a:off x="410865" y="1617728"/>
            <a:ext cx="4433182" cy="4998609"/>
          </a:xfrm>
          <a:prstGeom prst="rect">
            <a:avLst/>
          </a:prstGeom>
          <a:ln>
            <a:solidFill>
              <a:schemeClr val="tx1"/>
            </a:solidFill>
          </a:ln>
        </p:spPr>
      </p:pic>
      <p:sp>
        <p:nvSpPr>
          <p:cNvPr id="13" name="Right Arrow 12"/>
          <p:cNvSpPr/>
          <p:nvPr/>
        </p:nvSpPr>
        <p:spPr>
          <a:xfrm>
            <a:off x="5029200" y="3010989"/>
            <a:ext cx="777240" cy="816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718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 Information (Editing)</a:t>
            </a:r>
            <a:endParaRPr lang="en-US" dirty="0">
              <a:solidFill>
                <a:srgbClr val="FF0000"/>
              </a:solidFill>
            </a:endParaRPr>
          </a:p>
        </p:txBody>
      </p:sp>
      <p:sp>
        <p:nvSpPr>
          <p:cNvPr id="10" name="Right Arrow 9"/>
          <p:cNvSpPr/>
          <p:nvPr/>
        </p:nvSpPr>
        <p:spPr>
          <a:xfrm>
            <a:off x="5580611" y="2236047"/>
            <a:ext cx="515389" cy="399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stretch>
            <a:fillRect/>
          </a:stretch>
        </p:blipFill>
        <p:spPr>
          <a:xfrm>
            <a:off x="6368630" y="1392620"/>
            <a:ext cx="5283704" cy="2085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ight Arrow 19"/>
          <p:cNvSpPr/>
          <p:nvPr/>
        </p:nvSpPr>
        <p:spPr>
          <a:xfrm>
            <a:off x="5565743" y="4964379"/>
            <a:ext cx="515389" cy="399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6368629" y="3753851"/>
            <a:ext cx="3088879" cy="3053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p:cNvPicPr>
            <a:picLocks noGrp="1" noChangeAspect="1"/>
          </p:cNvPicPr>
          <p:nvPr>
            <p:ph idx="1"/>
          </p:nvPr>
        </p:nvPicPr>
        <p:blipFill>
          <a:blip r:embed="rId4"/>
          <a:stretch>
            <a:fillRect/>
          </a:stretch>
        </p:blipFill>
        <p:spPr>
          <a:xfrm>
            <a:off x="925838" y="1228001"/>
            <a:ext cx="4341371" cy="5504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2992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Information (Editing)</a:t>
            </a:r>
            <a:endParaRPr lang="en-US" dirty="0">
              <a:solidFill>
                <a:srgbClr val="FF0000"/>
              </a:solidFill>
            </a:endParaRPr>
          </a:p>
        </p:txBody>
      </p:sp>
      <p:sp>
        <p:nvSpPr>
          <p:cNvPr id="10" name="Right Arrow 9"/>
          <p:cNvSpPr/>
          <p:nvPr/>
        </p:nvSpPr>
        <p:spPr>
          <a:xfrm>
            <a:off x="6055175" y="3284791"/>
            <a:ext cx="515389" cy="399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p:cNvPicPr>
            <a:picLocks noGrp="1" noChangeAspect="1"/>
          </p:cNvPicPr>
          <p:nvPr>
            <p:ph idx="1"/>
          </p:nvPr>
        </p:nvPicPr>
        <p:blipFill>
          <a:blip r:embed="rId2"/>
          <a:stretch>
            <a:fillRect/>
          </a:stretch>
        </p:blipFill>
        <p:spPr>
          <a:xfrm>
            <a:off x="514553" y="2358048"/>
            <a:ext cx="5376802" cy="2524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3"/>
          <a:stretch>
            <a:fillRect/>
          </a:stretch>
        </p:blipFill>
        <p:spPr>
          <a:xfrm>
            <a:off x="6656325" y="2435552"/>
            <a:ext cx="5296264" cy="2369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97768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GALILEO-managed Resources</a:t>
            </a:r>
          </a:p>
        </p:txBody>
      </p:sp>
      <p:pic>
        <p:nvPicPr>
          <p:cNvPr id="6" name="Content Placeholder 5">
            <a:extLst>
              <a:ext uri="{FF2B5EF4-FFF2-40B4-BE49-F238E27FC236}">
                <a16:creationId xmlns:a16="http://schemas.microsoft.com/office/drawing/2014/main" id="{C1D01CAD-AD57-9501-ACD2-C40B47C75F76}"/>
              </a:ext>
            </a:extLst>
          </p:cNvPr>
          <p:cNvPicPr>
            <a:picLocks noGrp="1" noChangeAspect="1"/>
          </p:cNvPicPr>
          <p:nvPr>
            <p:ph idx="1"/>
          </p:nvPr>
        </p:nvPicPr>
        <p:blipFill>
          <a:blip r:embed="rId2"/>
          <a:stretch>
            <a:fillRect/>
          </a:stretch>
        </p:blipFill>
        <p:spPr>
          <a:xfrm>
            <a:off x="1150275" y="1324179"/>
            <a:ext cx="9021148" cy="4940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2824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GALILEO-managed Resources</a:t>
            </a:r>
            <a:endParaRPr lang="en-US" dirty="0">
              <a:solidFill>
                <a:srgbClr val="FF0000"/>
              </a:solidFill>
            </a:endParaRPr>
          </a:p>
        </p:txBody>
      </p:sp>
      <p:pic>
        <p:nvPicPr>
          <p:cNvPr id="8" name="Content Placeholder 7">
            <a:extLst>
              <a:ext uri="{FF2B5EF4-FFF2-40B4-BE49-F238E27FC236}">
                <a16:creationId xmlns:a16="http://schemas.microsoft.com/office/drawing/2014/main" id="{E15124A0-40CA-CDBA-72CD-5CAB111162A5}"/>
              </a:ext>
            </a:extLst>
          </p:cNvPr>
          <p:cNvPicPr>
            <a:picLocks noGrp="1" noChangeAspect="1"/>
          </p:cNvPicPr>
          <p:nvPr>
            <p:ph idx="1"/>
          </p:nvPr>
        </p:nvPicPr>
        <p:blipFill>
          <a:blip r:embed="rId2"/>
          <a:stretch>
            <a:fillRect/>
          </a:stretch>
        </p:blipFill>
        <p:spPr>
          <a:xfrm>
            <a:off x="1362135" y="1607522"/>
            <a:ext cx="9467729" cy="51547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978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GALILEO-managed Resources (Editing)</a:t>
            </a:r>
            <a:endParaRPr lang="en-US" dirty="0">
              <a:solidFill>
                <a:srgbClr val="FF0000"/>
              </a:solidFill>
            </a:endParaRPr>
          </a:p>
        </p:txBody>
      </p:sp>
      <p:pic>
        <p:nvPicPr>
          <p:cNvPr id="7" name="Content Placeholder 6">
            <a:extLst>
              <a:ext uri="{FF2B5EF4-FFF2-40B4-BE49-F238E27FC236}">
                <a16:creationId xmlns:a16="http://schemas.microsoft.com/office/drawing/2014/main" id="{1F2215FE-89A8-F639-FA30-5EFB72ABCA8A}"/>
              </a:ext>
            </a:extLst>
          </p:cNvPr>
          <p:cNvPicPr>
            <a:picLocks noGrp="1" noChangeAspect="1"/>
          </p:cNvPicPr>
          <p:nvPr>
            <p:ph idx="1"/>
          </p:nvPr>
        </p:nvPicPr>
        <p:blipFill>
          <a:blip r:embed="rId2"/>
          <a:stretch>
            <a:fillRect/>
          </a:stretch>
        </p:blipFill>
        <p:spPr>
          <a:xfrm>
            <a:off x="3039882" y="1206941"/>
            <a:ext cx="7649747" cy="5404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8048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institutional branding to cost-share resources</a:t>
            </a:r>
            <a:endParaRPr lang="en-US" dirty="0">
              <a:solidFill>
                <a:srgbClr val="FF0000"/>
              </a:solidFill>
            </a:endParaRPr>
          </a:p>
        </p:txBody>
      </p:sp>
      <p:pic>
        <p:nvPicPr>
          <p:cNvPr id="9" name="Picture 8">
            <a:extLst>
              <a:ext uri="{FF2B5EF4-FFF2-40B4-BE49-F238E27FC236}">
                <a16:creationId xmlns:a16="http://schemas.microsoft.com/office/drawing/2014/main" id="{96860A1C-D0DC-A441-2CC1-7AAF5AAA4979}"/>
              </a:ext>
            </a:extLst>
          </p:cNvPr>
          <p:cNvPicPr>
            <a:picLocks noChangeAspect="1"/>
          </p:cNvPicPr>
          <p:nvPr/>
        </p:nvPicPr>
        <p:blipFill>
          <a:blip r:embed="rId2"/>
          <a:stretch>
            <a:fillRect/>
          </a:stretch>
        </p:blipFill>
        <p:spPr>
          <a:xfrm>
            <a:off x="304800" y="1616797"/>
            <a:ext cx="12192000" cy="2985477"/>
          </a:xfrm>
          <a:prstGeom prst="rect">
            <a:avLst/>
          </a:prstGeom>
          <a:ln>
            <a:noFill/>
          </a:ln>
          <a:effectLst>
            <a:outerShdw blurRad="292100" dist="139700" dir="2700000" algn="tl" rotWithShape="0">
              <a:srgbClr val="333333">
                <a:alpha val="65000"/>
              </a:srgbClr>
            </a:outerShdw>
          </a:effectLst>
        </p:spPr>
      </p:pic>
      <p:pic>
        <p:nvPicPr>
          <p:cNvPr id="7" name="Content Placeholder 6">
            <a:extLst>
              <a:ext uri="{FF2B5EF4-FFF2-40B4-BE49-F238E27FC236}">
                <a16:creationId xmlns:a16="http://schemas.microsoft.com/office/drawing/2014/main" id="{23DE67BC-D377-74AA-DBAD-E690C9D1E11F}"/>
              </a:ext>
            </a:extLst>
          </p:cNvPr>
          <p:cNvPicPr>
            <a:picLocks noGrp="1" noChangeAspect="1"/>
          </p:cNvPicPr>
          <p:nvPr>
            <p:ph idx="1"/>
          </p:nvPr>
        </p:nvPicPr>
        <p:blipFill>
          <a:blip r:embed="rId3"/>
          <a:stretch>
            <a:fillRect/>
          </a:stretch>
        </p:blipFill>
        <p:spPr>
          <a:xfrm>
            <a:off x="3269870" y="3595518"/>
            <a:ext cx="6871657" cy="2995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414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Rename GALILEO managed resources</a:t>
            </a:r>
            <a:endParaRPr lang="en-US" dirty="0">
              <a:solidFill>
                <a:srgbClr val="FF0000"/>
              </a:solidFill>
            </a:endParaRPr>
          </a:p>
        </p:txBody>
      </p:sp>
      <p:pic>
        <p:nvPicPr>
          <p:cNvPr id="5" name="Content Placeholder 4">
            <a:extLst>
              <a:ext uri="{FF2B5EF4-FFF2-40B4-BE49-F238E27FC236}">
                <a16:creationId xmlns:a16="http://schemas.microsoft.com/office/drawing/2014/main" id="{BED3D4AB-91A6-45CF-6339-300F96A42C3C}"/>
              </a:ext>
            </a:extLst>
          </p:cNvPr>
          <p:cNvPicPr>
            <a:picLocks noGrp="1" noChangeAspect="1"/>
          </p:cNvPicPr>
          <p:nvPr>
            <p:ph idx="1"/>
          </p:nvPr>
        </p:nvPicPr>
        <p:blipFill>
          <a:blip r:embed="rId2"/>
          <a:stretch>
            <a:fillRect/>
          </a:stretch>
        </p:blipFill>
        <p:spPr>
          <a:xfrm>
            <a:off x="452437" y="1490238"/>
            <a:ext cx="10901363" cy="266943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0654475-D65A-E9A1-8D5D-C050F1114920}"/>
              </a:ext>
            </a:extLst>
          </p:cNvPr>
          <p:cNvPicPr>
            <a:picLocks noChangeAspect="1"/>
          </p:cNvPicPr>
          <p:nvPr/>
        </p:nvPicPr>
        <p:blipFill>
          <a:blip r:embed="rId3"/>
          <a:stretch>
            <a:fillRect/>
          </a:stretch>
        </p:blipFill>
        <p:spPr>
          <a:xfrm>
            <a:off x="2040730" y="3435350"/>
            <a:ext cx="7724775" cy="3057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0390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GALILEO-managed Resources (Viewing)</a:t>
            </a:r>
            <a:endParaRPr lang="en-US" dirty="0">
              <a:solidFill>
                <a:srgbClr val="FF0000"/>
              </a:solidFill>
            </a:endParaRPr>
          </a:p>
        </p:txBody>
      </p:sp>
      <p:pic>
        <p:nvPicPr>
          <p:cNvPr id="8" name="Content Placeholder 7">
            <a:extLst>
              <a:ext uri="{FF2B5EF4-FFF2-40B4-BE49-F238E27FC236}">
                <a16:creationId xmlns:a16="http://schemas.microsoft.com/office/drawing/2014/main" id="{6432069B-B165-9341-44AB-41348A393C7A}"/>
              </a:ext>
            </a:extLst>
          </p:cNvPr>
          <p:cNvPicPr>
            <a:picLocks noGrp="1" noChangeAspect="1"/>
          </p:cNvPicPr>
          <p:nvPr>
            <p:ph idx="1"/>
          </p:nvPr>
        </p:nvPicPr>
        <p:blipFill>
          <a:blip r:embed="rId2"/>
          <a:stretch>
            <a:fillRect/>
          </a:stretch>
        </p:blipFill>
        <p:spPr>
          <a:xfrm>
            <a:off x="427657" y="1930759"/>
            <a:ext cx="6256009" cy="365361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8AA71619-045A-DC6D-3DB0-17D68E8DADED}"/>
              </a:ext>
            </a:extLst>
          </p:cNvPr>
          <p:cNvPicPr>
            <a:picLocks noChangeAspect="1"/>
          </p:cNvPicPr>
          <p:nvPr/>
        </p:nvPicPr>
        <p:blipFill>
          <a:blip r:embed="rId3"/>
          <a:stretch>
            <a:fillRect/>
          </a:stretch>
        </p:blipFill>
        <p:spPr>
          <a:xfrm>
            <a:off x="5127170" y="3221263"/>
            <a:ext cx="6701821" cy="32716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4601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484802"/>
            <a:ext cx="11140440" cy="5373198"/>
          </a:xfrm>
        </p:spPr>
        <p:txBody>
          <a:bodyPr>
            <a:normAutofit/>
          </a:bodyPr>
          <a:lstStyle/>
          <a:p>
            <a:pPr lvl="1"/>
            <a:r>
              <a:rPr lang="en-US" dirty="0"/>
              <a:t>Customizing GALILEO-managed Resources</a:t>
            </a:r>
          </a:p>
          <a:p>
            <a:pPr lvl="2"/>
            <a:r>
              <a:rPr lang="en-US" dirty="0"/>
              <a:t>Managing the display of resources</a:t>
            </a:r>
          </a:p>
          <a:p>
            <a:pPr lvl="2"/>
            <a:r>
              <a:rPr lang="en-US" dirty="0"/>
              <a:t>Adding additional Subjects to GALILEO resources</a:t>
            </a:r>
            <a:endParaRPr lang="en-US" dirty="0">
              <a:solidFill>
                <a:srgbClr val="FF0000"/>
              </a:solidFill>
            </a:endParaRPr>
          </a:p>
          <a:p>
            <a:pPr lvl="2"/>
            <a:r>
              <a:rPr lang="en-US" dirty="0"/>
              <a:t>Adding additional Keywords to GALILEO resources</a:t>
            </a:r>
          </a:p>
          <a:p>
            <a:pPr lvl="2"/>
            <a:r>
              <a:rPr lang="en-US" dirty="0"/>
              <a:t>Add branding to cost-share resources </a:t>
            </a:r>
            <a:r>
              <a:rPr lang="en-US" dirty="0">
                <a:solidFill>
                  <a:srgbClr val="FF0000"/>
                </a:solidFill>
              </a:rPr>
              <a:t>*</a:t>
            </a:r>
          </a:p>
          <a:p>
            <a:r>
              <a:rPr lang="en-US" dirty="0"/>
              <a:t>Account Types</a:t>
            </a:r>
          </a:p>
          <a:p>
            <a:r>
              <a:rPr lang="en-US" dirty="0"/>
              <a:t>Upcoming Training</a:t>
            </a:r>
          </a:p>
          <a:p>
            <a:r>
              <a:rPr lang="en-US" dirty="0"/>
              <a:t>Q&amp;A</a:t>
            </a:r>
          </a:p>
          <a:p>
            <a:endParaRPr lang="en-US" dirty="0"/>
          </a:p>
        </p:txBody>
      </p:sp>
    </p:spTree>
    <p:extLst>
      <p:ext uri="{BB962C8B-B14F-4D97-AF65-F5344CB8AC3E}">
        <p14:creationId xmlns:p14="http://schemas.microsoft.com/office/powerpoint/2010/main" val="1984026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Customizing resources in K-12 Views </a:t>
            </a:r>
            <a:r>
              <a:rPr lang="en-US" sz="3200" dirty="0">
                <a:solidFill>
                  <a:srgbClr val="FF0000"/>
                </a:solidFill>
              </a:rPr>
              <a:t>(K-12 and GPLS only)</a:t>
            </a:r>
          </a:p>
        </p:txBody>
      </p:sp>
      <p:sp>
        <p:nvSpPr>
          <p:cNvPr id="6" name="Right Arrow 5"/>
          <p:cNvSpPr/>
          <p:nvPr/>
        </p:nvSpPr>
        <p:spPr>
          <a:xfrm>
            <a:off x="5735431" y="3832166"/>
            <a:ext cx="415636" cy="340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6409111" y="1786289"/>
            <a:ext cx="5234594" cy="4565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8"/>
          <p:cNvPicPr>
            <a:picLocks noGrp="1" noChangeAspect="1"/>
          </p:cNvPicPr>
          <p:nvPr>
            <p:ph idx="1"/>
          </p:nvPr>
        </p:nvPicPr>
        <p:blipFill>
          <a:blip r:embed="rId3"/>
          <a:stretch>
            <a:fillRect/>
          </a:stretch>
        </p:blipFill>
        <p:spPr>
          <a:xfrm>
            <a:off x="480068" y="1893410"/>
            <a:ext cx="4714688"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2923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Resource K-12 Views Show Page </a:t>
            </a:r>
            <a:r>
              <a:rPr lang="en-US" sz="3200" dirty="0">
                <a:solidFill>
                  <a:srgbClr val="FF0000"/>
                </a:solidFill>
              </a:rPr>
              <a:t>(K-12 and GPLS only)</a:t>
            </a:r>
          </a:p>
        </p:txBody>
      </p:sp>
      <p:sp>
        <p:nvSpPr>
          <p:cNvPr id="6" name="Right Arrow 5"/>
          <p:cNvSpPr/>
          <p:nvPr/>
        </p:nvSpPr>
        <p:spPr>
          <a:xfrm>
            <a:off x="5735431" y="3832166"/>
            <a:ext cx="415636" cy="340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stretch>
            <a:fillRect/>
          </a:stretch>
        </p:blipFill>
        <p:spPr>
          <a:xfrm>
            <a:off x="3648372" y="1825625"/>
            <a:ext cx="4895255"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6651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Account Types</a:t>
            </a:r>
          </a:p>
        </p:txBody>
      </p:sp>
      <p:sp>
        <p:nvSpPr>
          <p:cNvPr id="3" name="Content Placeholder 2"/>
          <p:cNvSpPr>
            <a:spLocks noGrp="1"/>
          </p:cNvSpPr>
          <p:nvPr>
            <p:ph type="body" idx="1"/>
          </p:nvPr>
        </p:nvSpPr>
        <p:spPr>
          <a:xfrm>
            <a:off x="4799391" y="1681163"/>
            <a:ext cx="2121861" cy="823912"/>
          </a:xfrm>
        </p:spPr>
        <p:txBody>
          <a:bodyPr>
            <a:normAutofit/>
          </a:bodyPr>
          <a:lstStyle/>
          <a:p>
            <a:r>
              <a:rPr lang="en-US" sz="3600" b="0" dirty="0"/>
              <a:t>GENERAL</a:t>
            </a:r>
          </a:p>
        </p:txBody>
      </p:sp>
      <p:sp>
        <p:nvSpPr>
          <p:cNvPr id="8" name="Content Placeholder 7"/>
          <p:cNvSpPr>
            <a:spLocks noGrp="1"/>
          </p:cNvSpPr>
          <p:nvPr>
            <p:ph sz="half" idx="2"/>
          </p:nvPr>
        </p:nvSpPr>
        <p:spPr>
          <a:xfrm>
            <a:off x="4799392" y="2505075"/>
            <a:ext cx="3841269" cy="2821934"/>
          </a:xfrm>
        </p:spPr>
        <p:txBody>
          <a:bodyPr>
            <a:normAutofit fontScale="92500" lnSpcReduction="20000"/>
          </a:bodyPr>
          <a:lstStyle/>
          <a:p>
            <a:r>
              <a:rPr lang="en-US" dirty="0"/>
              <a:t>Banners</a:t>
            </a:r>
          </a:p>
          <a:p>
            <a:r>
              <a:rPr lang="en-US" dirty="0"/>
              <a:t>In the Spotlight</a:t>
            </a:r>
          </a:p>
          <a:p>
            <a:r>
              <a:rPr lang="en-US" sz="2400" dirty="0"/>
              <a:t>Bento customization</a:t>
            </a:r>
          </a:p>
          <a:p>
            <a:r>
              <a:rPr lang="en-US" sz="2400" dirty="0"/>
              <a:t>Featured Resources</a:t>
            </a:r>
          </a:p>
          <a:p>
            <a:r>
              <a:rPr lang="en-US" sz="2400" dirty="0"/>
              <a:t>Customizing GALILEO-managed Resources</a:t>
            </a:r>
          </a:p>
          <a:p>
            <a:r>
              <a:rPr lang="en-US" sz="2400" dirty="0"/>
              <a:t>Institution Information</a:t>
            </a:r>
          </a:p>
          <a:p>
            <a:r>
              <a:rPr lang="en-US" sz="2400" dirty="0"/>
              <a:t>Reporting</a:t>
            </a:r>
          </a:p>
          <a:p>
            <a:endParaRPr lang="en-US" sz="2400" dirty="0"/>
          </a:p>
          <a:p>
            <a:endParaRPr lang="en-US" dirty="0"/>
          </a:p>
        </p:txBody>
      </p:sp>
      <p:sp>
        <p:nvSpPr>
          <p:cNvPr id="9" name="Text Placeholder 8"/>
          <p:cNvSpPr>
            <a:spLocks noGrp="1"/>
          </p:cNvSpPr>
          <p:nvPr>
            <p:ph type="body" sz="quarter" idx="3"/>
          </p:nvPr>
        </p:nvSpPr>
        <p:spPr>
          <a:xfrm>
            <a:off x="7852094" y="1681163"/>
            <a:ext cx="3251623" cy="823912"/>
          </a:xfrm>
        </p:spPr>
        <p:txBody>
          <a:bodyPr>
            <a:normAutofit/>
          </a:bodyPr>
          <a:lstStyle/>
          <a:p>
            <a:r>
              <a:rPr lang="en-US" sz="3600" b="0" dirty="0"/>
              <a:t>ADVANCED</a:t>
            </a:r>
          </a:p>
        </p:txBody>
      </p:sp>
      <p:sp>
        <p:nvSpPr>
          <p:cNvPr id="10" name="Content Placeholder 9"/>
          <p:cNvSpPr>
            <a:spLocks noGrp="1"/>
          </p:cNvSpPr>
          <p:nvPr>
            <p:ph sz="quarter" idx="4"/>
          </p:nvPr>
        </p:nvSpPr>
        <p:spPr>
          <a:xfrm>
            <a:off x="7852094" y="2514600"/>
            <a:ext cx="3503293" cy="3684588"/>
          </a:xfrm>
        </p:spPr>
        <p:txBody>
          <a:bodyPr>
            <a:normAutofit fontScale="92500" lnSpcReduction="20000"/>
          </a:bodyPr>
          <a:lstStyle/>
          <a:p>
            <a:r>
              <a:rPr lang="en-US" sz="2400" dirty="0"/>
              <a:t>Everything General Users can do plus:</a:t>
            </a:r>
          </a:p>
          <a:p>
            <a:pPr lvl="1">
              <a:buFont typeface="Calibri" panose="020F0502020204030204" pitchFamily="34" charset="0"/>
              <a:buChar char="₊"/>
            </a:pPr>
            <a:r>
              <a:rPr lang="en-US" sz="2000" dirty="0"/>
              <a:t>Local Resource Management (GLRI)</a:t>
            </a:r>
          </a:p>
          <a:p>
            <a:pPr lvl="1">
              <a:buFont typeface="Calibri" panose="020F0502020204030204" pitchFamily="34" charset="0"/>
              <a:buChar char="₊"/>
            </a:pPr>
            <a:r>
              <a:rPr lang="en-US" sz="2000" dirty="0"/>
              <a:t>Brandings</a:t>
            </a:r>
          </a:p>
        </p:txBody>
      </p:sp>
      <p:sp>
        <p:nvSpPr>
          <p:cNvPr id="4" name="Content Placeholder 2">
            <a:extLst>
              <a:ext uri="{FF2B5EF4-FFF2-40B4-BE49-F238E27FC236}">
                <a16:creationId xmlns:a16="http://schemas.microsoft.com/office/drawing/2014/main" id="{13252546-06F1-9326-50E1-FD8D148276C6}"/>
              </a:ext>
            </a:extLst>
          </p:cNvPr>
          <p:cNvSpPr txBox="1">
            <a:spLocks/>
          </p:cNvSpPr>
          <p:nvPr/>
        </p:nvSpPr>
        <p:spPr>
          <a:xfrm>
            <a:off x="873474" y="1681163"/>
            <a:ext cx="2121861" cy="823912"/>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600" b="0" dirty="0"/>
              <a:t>VIEWER (new)</a:t>
            </a:r>
          </a:p>
        </p:txBody>
      </p:sp>
      <p:sp>
        <p:nvSpPr>
          <p:cNvPr id="5" name="Content Placeholder 7">
            <a:extLst>
              <a:ext uri="{FF2B5EF4-FFF2-40B4-BE49-F238E27FC236}">
                <a16:creationId xmlns:a16="http://schemas.microsoft.com/office/drawing/2014/main" id="{90467FCD-0A7C-DFDB-B653-621D22C23661}"/>
              </a:ext>
            </a:extLst>
          </p:cNvPr>
          <p:cNvSpPr txBox="1">
            <a:spLocks/>
          </p:cNvSpPr>
          <p:nvPr/>
        </p:nvSpPr>
        <p:spPr>
          <a:xfrm>
            <a:off x="836613" y="2514600"/>
            <a:ext cx="3841269" cy="2821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Institutional Reports </a:t>
            </a:r>
            <a:br>
              <a:rPr lang="en-US" sz="2400" dirty="0"/>
            </a:br>
            <a:r>
              <a:rPr lang="en-US" sz="1600" dirty="0"/>
              <a:t>(Express Link, Serials, GLRI, and Resources)</a:t>
            </a:r>
          </a:p>
          <a:p>
            <a:r>
              <a:rPr lang="en-US" sz="2400" dirty="0"/>
              <a:t>View-only access to everything</a:t>
            </a:r>
          </a:p>
          <a:p>
            <a:r>
              <a:rPr lang="en-US" sz="2400" dirty="0"/>
              <a:t>Unable to edit any fields</a:t>
            </a:r>
          </a:p>
          <a:p>
            <a:endParaRPr lang="en-US" sz="2400" dirty="0"/>
          </a:p>
          <a:p>
            <a:endParaRPr lang="en-US" dirty="0"/>
          </a:p>
        </p:txBody>
      </p:sp>
    </p:spTree>
    <p:extLst>
      <p:ext uri="{BB962C8B-B14F-4D97-AF65-F5344CB8AC3E}">
        <p14:creationId xmlns:p14="http://schemas.microsoft.com/office/powerpoint/2010/main" val="992982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GALILEO Admin Training</a:t>
            </a:r>
          </a:p>
        </p:txBody>
      </p:sp>
      <p:sp>
        <p:nvSpPr>
          <p:cNvPr id="3" name="Content Placeholder 2"/>
          <p:cNvSpPr>
            <a:spLocks noGrp="1"/>
          </p:cNvSpPr>
          <p:nvPr>
            <p:ph type="body" idx="1"/>
          </p:nvPr>
        </p:nvSpPr>
        <p:spPr>
          <a:xfrm>
            <a:off x="760716" y="1848394"/>
            <a:ext cx="5157787" cy="1375138"/>
          </a:xfrm>
        </p:spPr>
        <p:txBody>
          <a:bodyPr>
            <a:noAutofit/>
          </a:bodyPr>
          <a:lstStyle/>
          <a:p>
            <a:r>
              <a:rPr lang="en-US" dirty="0"/>
              <a:t>GALILEO Admin I: </a:t>
            </a:r>
          </a:p>
          <a:p>
            <a:r>
              <a:rPr lang="en-US" sz="1600" b="0" dirty="0"/>
              <a:t>Covers In the Spotlight, Institutional Information, Reports, and Customizing GALILEO Provided Resources</a:t>
            </a:r>
          </a:p>
          <a:p>
            <a:r>
              <a:rPr lang="en-US" sz="1600" dirty="0"/>
              <a:t> For General and Advanced Users</a:t>
            </a:r>
            <a:endParaRPr lang="en-US" b="0" dirty="0"/>
          </a:p>
        </p:txBody>
      </p:sp>
      <p:sp>
        <p:nvSpPr>
          <p:cNvPr id="8" name="Content Placeholder 7"/>
          <p:cNvSpPr>
            <a:spLocks noGrp="1"/>
          </p:cNvSpPr>
          <p:nvPr>
            <p:ph sz="half" idx="2"/>
          </p:nvPr>
        </p:nvSpPr>
        <p:spPr>
          <a:xfrm>
            <a:off x="635924" y="3406413"/>
            <a:ext cx="5407372" cy="1923234"/>
          </a:xfrm>
        </p:spPr>
        <p:txBody>
          <a:bodyPr>
            <a:normAutofit/>
          </a:bodyPr>
          <a:lstStyle/>
          <a:p>
            <a:endParaRPr lang="en-US" sz="3200" dirty="0"/>
          </a:p>
          <a:p>
            <a:pPr lvl="1"/>
            <a:r>
              <a:rPr lang="en-US" sz="2800" dirty="0">
                <a:hlinkClick r:id="rId2"/>
              </a:rPr>
              <a:t>July 9 @ 10am (1.5 hours)</a:t>
            </a:r>
            <a:endParaRPr lang="en-US" sz="2800" dirty="0"/>
          </a:p>
          <a:p>
            <a:pPr lvl="1"/>
            <a:r>
              <a:rPr lang="en-US" sz="2800" dirty="0">
                <a:hlinkClick r:id="rId2"/>
              </a:rPr>
              <a:t>August 8 @ 2pm (1.5 hours)</a:t>
            </a:r>
            <a:endParaRPr lang="en-US" sz="2800" dirty="0"/>
          </a:p>
          <a:p>
            <a:pPr lvl="1"/>
            <a:endParaRPr lang="en-US" sz="2800" dirty="0"/>
          </a:p>
          <a:p>
            <a:pPr lvl="1"/>
            <a:endParaRPr lang="en-US" sz="2800" dirty="0"/>
          </a:p>
          <a:p>
            <a:endParaRPr lang="en-US" dirty="0"/>
          </a:p>
        </p:txBody>
      </p:sp>
      <p:sp>
        <p:nvSpPr>
          <p:cNvPr id="9" name="Text Placeholder 8"/>
          <p:cNvSpPr>
            <a:spLocks noGrp="1"/>
          </p:cNvSpPr>
          <p:nvPr>
            <p:ph type="body" sz="quarter" idx="3"/>
          </p:nvPr>
        </p:nvSpPr>
        <p:spPr>
          <a:xfrm>
            <a:off x="6097588" y="1885950"/>
            <a:ext cx="5183188" cy="1253355"/>
          </a:xfrm>
        </p:spPr>
        <p:txBody>
          <a:bodyPr>
            <a:normAutofit fontScale="25000" lnSpcReduction="20000"/>
          </a:bodyPr>
          <a:lstStyle/>
          <a:p>
            <a:r>
              <a:rPr lang="en-US" sz="9600" dirty="0"/>
              <a:t>GALILEO Admin II: </a:t>
            </a:r>
          </a:p>
          <a:p>
            <a:r>
              <a:rPr lang="en-US" sz="6400" b="0" dirty="0"/>
              <a:t>Covers Local Resource Integration (GLRI) and Branding</a:t>
            </a:r>
          </a:p>
          <a:p>
            <a:endParaRPr lang="en-US" sz="4000" b="0" dirty="0"/>
          </a:p>
          <a:p>
            <a:r>
              <a:rPr lang="en-US" sz="6400" dirty="0"/>
              <a:t>For Advanced Users Only</a:t>
            </a:r>
          </a:p>
        </p:txBody>
      </p:sp>
      <p:sp>
        <p:nvSpPr>
          <p:cNvPr id="10" name="Content Placeholder 9"/>
          <p:cNvSpPr>
            <a:spLocks noGrp="1"/>
          </p:cNvSpPr>
          <p:nvPr>
            <p:ph sz="quarter" idx="4"/>
          </p:nvPr>
        </p:nvSpPr>
        <p:spPr>
          <a:xfrm>
            <a:off x="6097588" y="3334567"/>
            <a:ext cx="5183188" cy="1923234"/>
          </a:xfrm>
        </p:spPr>
        <p:txBody>
          <a:bodyPr>
            <a:normAutofit/>
          </a:bodyPr>
          <a:lstStyle/>
          <a:p>
            <a:endParaRPr lang="en-US" dirty="0"/>
          </a:p>
          <a:p>
            <a:r>
              <a:rPr lang="en-US" dirty="0"/>
              <a:t>Training available based on need</a:t>
            </a:r>
          </a:p>
        </p:txBody>
      </p:sp>
    </p:spTree>
    <p:extLst>
      <p:ext uri="{BB962C8B-B14F-4D97-AF65-F5344CB8AC3E}">
        <p14:creationId xmlns:p14="http://schemas.microsoft.com/office/powerpoint/2010/main" val="3916645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6" name="TextBox 5"/>
          <p:cNvSpPr txBox="1"/>
          <p:nvPr/>
        </p:nvSpPr>
        <p:spPr>
          <a:xfrm>
            <a:off x="4318790" y="4416040"/>
            <a:ext cx="3788228" cy="369332"/>
          </a:xfrm>
          <a:prstGeom prst="rect">
            <a:avLst/>
          </a:prstGeom>
          <a:noFill/>
        </p:spPr>
        <p:txBody>
          <a:bodyPr wrap="square" rtlCol="0">
            <a:spAutoFit/>
          </a:bodyPr>
          <a:lstStyle/>
          <a:p>
            <a:r>
              <a:rPr lang="en-US">
                <a:hlinkClick r:id="rId2"/>
              </a:rPr>
              <a:t>https://www.galileo.usg.edu/contact/</a:t>
            </a:r>
            <a:endParaRPr lang="en-US" dirty="0"/>
          </a:p>
        </p:txBody>
      </p:sp>
      <p:pic>
        <p:nvPicPr>
          <p:cNvPr id="4" name="Picture 3"/>
          <p:cNvPicPr>
            <a:picLocks noChangeAspect="1"/>
          </p:cNvPicPr>
          <p:nvPr/>
        </p:nvPicPr>
        <p:blipFill>
          <a:blip r:embed="rId3"/>
          <a:stretch>
            <a:fillRect/>
          </a:stretch>
        </p:blipFill>
        <p:spPr>
          <a:xfrm>
            <a:off x="5266979" y="2252438"/>
            <a:ext cx="5364999" cy="1619799"/>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019521" y="2548538"/>
            <a:ext cx="4087726" cy="1183877"/>
          </a:xfrm>
          <a:prstGeom prst="rect">
            <a:avLst/>
          </a:prstGeom>
        </p:spPr>
      </p:pic>
    </p:spTree>
    <p:extLst>
      <p:ext uri="{BB962C8B-B14F-4D97-AF65-F5344CB8AC3E}">
        <p14:creationId xmlns:p14="http://schemas.microsoft.com/office/powerpoint/2010/main" val="210946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GALILEO Admin?</a:t>
            </a:r>
          </a:p>
        </p:txBody>
      </p:sp>
      <p:sp>
        <p:nvSpPr>
          <p:cNvPr id="3" name="Content Placeholder 2"/>
          <p:cNvSpPr>
            <a:spLocks noGrp="1"/>
          </p:cNvSpPr>
          <p:nvPr>
            <p:ph idx="1"/>
          </p:nvPr>
        </p:nvSpPr>
        <p:spPr/>
        <p:txBody>
          <a:bodyPr/>
          <a:lstStyle/>
          <a:p>
            <a:pPr marL="0" indent="0">
              <a:buNone/>
            </a:pPr>
            <a:r>
              <a:rPr lang="en-US" dirty="0"/>
              <a:t>GALILEO Admin is an administrative area that allows you to customize the GALILEO portal and view and edit institutional information. In GALILEO Admin, you can add locally purchased resources (GLRI) to your database list, add banners, customize bento boxes, manage the “In the Spotlight” area, view your institutional information, manage brandings, run institutional reports, and more.  </a:t>
            </a:r>
          </a:p>
        </p:txBody>
      </p:sp>
    </p:spTree>
    <p:extLst>
      <p:ext uri="{BB962C8B-B14F-4D97-AF65-F5344CB8AC3E}">
        <p14:creationId xmlns:p14="http://schemas.microsoft.com/office/powerpoint/2010/main" val="257156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2089178"/>
          </a:xfrm>
        </p:spPr>
        <p:txBody>
          <a:bodyPr/>
          <a:lstStyle/>
          <a:p>
            <a:pPr algn="ctr"/>
            <a:r>
              <a:rPr lang="en-US" dirty="0"/>
              <a:t>DEMO !</a:t>
            </a:r>
          </a:p>
        </p:txBody>
      </p:sp>
    </p:spTree>
    <p:extLst>
      <p:ext uri="{BB962C8B-B14F-4D97-AF65-F5344CB8AC3E}">
        <p14:creationId xmlns:p14="http://schemas.microsoft.com/office/powerpoint/2010/main" val="2964684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GALILEO Local Resource Integration (GLRI)</a:t>
            </a:r>
          </a:p>
        </p:txBody>
      </p:sp>
      <p:pic>
        <p:nvPicPr>
          <p:cNvPr id="10" name="Content Placeholder 9"/>
          <p:cNvPicPr>
            <a:picLocks noGrp="1" noChangeAspect="1"/>
          </p:cNvPicPr>
          <p:nvPr>
            <p:ph idx="1"/>
          </p:nvPr>
        </p:nvPicPr>
        <p:blipFill>
          <a:blip r:embed="rId2"/>
          <a:stretch>
            <a:fillRect/>
          </a:stretch>
        </p:blipFill>
        <p:spPr>
          <a:xfrm>
            <a:off x="2286000" y="1551305"/>
            <a:ext cx="6971206" cy="4351338"/>
          </a:xfrm>
          <a:prstGeom prst="rect">
            <a:avLst/>
          </a:prstGeom>
          <a:ln>
            <a:solidFill>
              <a:schemeClr val="tx1"/>
            </a:solidFill>
          </a:ln>
        </p:spPr>
      </p:pic>
      <p:sp>
        <p:nvSpPr>
          <p:cNvPr id="5" name="Rectangular Callout 4"/>
          <p:cNvSpPr/>
          <p:nvPr/>
        </p:nvSpPr>
        <p:spPr>
          <a:xfrm>
            <a:off x="9725298" y="2860764"/>
            <a:ext cx="1822268" cy="535577"/>
          </a:xfrm>
          <a:prstGeom prst="wedgeRectCallout">
            <a:avLst>
              <a:gd name="adj1" fmla="val -87520"/>
              <a:gd name="adj2" fmla="val 78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Resource Logo</a:t>
            </a:r>
          </a:p>
        </p:txBody>
      </p:sp>
      <p:sp>
        <p:nvSpPr>
          <p:cNvPr id="6" name="Rectangular Callout 5"/>
          <p:cNvSpPr/>
          <p:nvPr/>
        </p:nvSpPr>
        <p:spPr>
          <a:xfrm>
            <a:off x="359229" y="4898957"/>
            <a:ext cx="1556651" cy="907483"/>
          </a:xfrm>
          <a:prstGeom prst="wedgeRectCallout">
            <a:avLst>
              <a:gd name="adj1" fmla="val 94025"/>
              <a:gd name="adj2" fmla="val -157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Branding Image and Note</a:t>
            </a:r>
          </a:p>
        </p:txBody>
      </p:sp>
    </p:spTree>
    <p:extLst>
      <p:ext uri="{BB962C8B-B14F-4D97-AF65-F5344CB8AC3E}">
        <p14:creationId xmlns:p14="http://schemas.microsoft.com/office/powerpoint/2010/main" val="339837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GLRI Management – Viewing / Searching</a:t>
            </a:r>
          </a:p>
        </p:txBody>
      </p:sp>
      <p:pic>
        <p:nvPicPr>
          <p:cNvPr id="6" name="Content Placeholder 5"/>
          <p:cNvPicPr>
            <a:picLocks noGrp="1" noChangeAspect="1"/>
          </p:cNvPicPr>
          <p:nvPr>
            <p:ph idx="1"/>
          </p:nvPr>
        </p:nvPicPr>
        <p:blipFill>
          <a:blip r:embed="rId2"/>
          <a:stretch>
            <a:fillRect/>
          </a:stretch>
        </p:blipFill>
        <p:spPr>
          <a:xfrm>
            <a:off x="2403566" y="1313493"/>
            <a:ext cx="6496594" cy="5452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713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GLRI Management – Creating/Copying Record</a:t>
            </a:r>
          </a:p>
        </p:txBody>
      </p:sp>
      <p:pic>
        <p:nvPicPr>
          <p:cNvPr id="6" name="Picture 5"/>
          <p:cNvPicPr>
            <a:picLocks noChangeAspect="1"/>
          </p:cNvPicPr>
          <p:nvPr/>
        </p:nvPicPr>
        <p:blipFill>
          <a:blip r:embed="rId2"/>
          <a:stretch>
            <a:fillRect/>
          </a:stretch>
        </p:blipFill>
        <p:spPr>
          <a:xfrm>
            <a:off x="910590" y="1758587"/>
            <a:ext cx="4610100" cy="1943100"/>
          </a:xfrm>
          <a:prstGeom prst="rect">
            <a:avLst/>
          </a:prstGeom>
          <a:ln>
            <a:solidFill>
              <a:schemeClr val="tx1"/>
            </a:solidFill>
          </a:ln>
        </p:spPr>
      </p:pic>
      <p:pic>
        <p:nvPicPr>
          <p:cNvPr id="5" name="Content Placeholder 4"/>
          <p:cNvPicPr>
            <a:picLocks noGrp="1" noChangeAspect="1"/>
          </p:cNvPicPr>
          <p:nvPr>
            <p:ph idx="1"/>
          </p:nvPr>
        </p:nvPicPr>
        <p:blipFill>
          <a:blip r:embed="rId3"/>
          <a:stretch>
            <a:fillRect/>
          </a:stretch>
        </p:blipFill>
        <p:spPr>
          <a:xfrm>
            <a:off x="2512286" y="3457280"/>
            <a:ext cx="8029575" cy="3295650"/>
          </a:xfrm>
          <a:prstGeom prst="rect">
            <a:avLst/>
          </a:prstGeom>
          <a:ln>
            <a:solidFill>
              <a:schemeClr val="tx1"/>
            </a:solidFill>
          </a:ln>
        </p:spPr>
      </p:pic>
      <p:sp>
        <p:nvSpPr>
          <p:cNvPr id="7" name="Rectangular Callout 6"/>
          <p:cNvSpPr/>
          <p:nvPr/>
        </p:nvSpPr>
        <p:spPr>
          <a:xfrm>
            <a:off x="10077994" y="1972491"/>
            <a:ext cx="1756955" cy="1182189"/>
          </a:xfrm>
          <a:prstGeom prst="wedgeRectCallout">
            <a:avLst>
              <a:gd name="adj1" fmla="val -47744"/>
              <a:gd name="adj2" fmla="val 917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Copy existing record.</a:t>
            </a:r>
          </a:p>
        </p:txBody>
      </p:sp>
      <p:sp>
        <p:nvSpPr>
          <p:cNvPr id="8" name="Rectangular Callout 7"/>
          <p:cNvSpPr/>
          <p:nvPr/>
        </p:nvSpPr>
        <p:spPr>
          <a:xfrm>
            <a:off x="6159137" y="1481681"/>
            <a:ext cx="1345474" cy="863102"/>
          </a:xfrm>
          <a:prstGeom prst="wedgeRectCallout">
            <a:avLst>
              <a:gd name="adj1" fmla="val -116313"/>
              <a:gd name="adj2" fmla="val 172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 new record from scratch</a:t>
            </a:r>
          </a:p>
        </p:txBody>
      </p:sp>
    </p:spTree>
    <p:extLst>
      <p:ext uri="{BB962C8B-B14F-4D97-AF65-F5344CB8AC3E}">
        <p14:creationId xmlns:p14="http://schemas.microsoft.com/office/powerpoint/2010/main" val="10589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GLRI Management – Updating Records (1)</a:t>
            </a:r>
          </a:p>
        </p:txBody>
      </p:sp>
      <p:pic>
        <p:nvPicPr>
          <p:cNvPr id="7" name="Content Placeholder 6">
            <a:extLst>
              <a:ext uri="{FF2B5EF4-FFF2-40B4-BE49-F238E27FC236}">
                <a16:creationId xmlns:a16="http://schemas.microsoft.com/office/drawing/2014/main" id="{99283E83-0FF0-552E-5C06-5B79B4F20C0E}"/>
              </a:ext>
            </a:extLst>
          </p:cNvPr>
          <p:cNvPicPr>
            <a:picLocks noGrp="1" noChangeAspect="1"/>
          </p:cNvPicPr>
          <p:nvPr>
            <p:ph idx="1"/>
          </p:nvPr>
        </p:nvPicPr>
        <p:blipFill>
          <a:blip r:embed="rId2"/>
          <a:stretch>
            <a:fillRect/>
          </a:stretch>
        </p:blipFill>
        <p:spPr>
          <a:xfrm>
            <a:off x="990201" y="1378131"/>
            <a:ext cx="9955483" cy="5114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9428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5512</TotalTime>
  <Words>478</Words>
  <Application>Microsoft Office PowerPoint</Application>
  <PresentationFormat>Widescreen</PresentationFormat>
  <Paragraphs>92</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Tailoring Your GALILEO Portal:  Unleashing the Power of GALILEO Admin</vt:lpstr>
      <vt:lpstr>Agenda</vt:lpstr>
      <vt:lpstr>Agenda</vt:lpstr>
      <vt:lpstr>What is GALILEO Admin?</vt:lpstr>
      <vt:lpstr>DEMO !</vt:lpstr>
      <vt:lpstr>GALILEO Local Resource Integration (GLRI)</vt:lpstr>
      <vt:lpstr>GLRI Management – Viewing / Searching</vt:lpstr>
      <vt:lpstr>GLRI Management – Creating/Copying Record</vt:lpstr>
      <vt:lpstr>GLRI Management – Updating Records (1)</vt:lpstr>
      <vt:lpstr>GLRI Management – Updating Records (2)</vt:lpstr>
      <vt:lpstr>GLRI Management – Updating Records (3)</vt:lpstr>
      <vt:lpstr>GLRI Management – Updating Records (4)</vt:lpstr>
      <vt:lpstr>Brandings</vt:lpstr>
      <vt:lpstr>Banners – Adding Banner</vt:lpstr>
      <vt:lpstr>Bento Box Overview</vt:lpstr>
      <vt:lpstr>Bento Box: Customize/Reorder</vt:lpstr>
      <vt:lpstr>New Bento Box</vt:lpstr>
      <vt:lpstr>Enhanced Custom EDS Resource Bentos</vt:lpstr>
      <vt:lpstr>Restore Bento Defaults</vt:lpstr>
      <vt:lpstr>Deleting Bento</vt:lpstr>
      <vt:lpstr>Featured Resources (In the Spotlight)</vt:lpstr>
      <vt:lpstr>Institution Information (Editing)</vt:lpstr>
      <vt:lpstr>Site Information (Editing)</vt:lpstr>
      <vt:lpstr>Customizing GALILEO-managed Resources</vt:lpstr>
      <vt:lpstr>Customizing GALILEO-managed Resources</vt:lpstr>
      <vt:lpstr>Customizing GALILEO-managed Resources (Editing)</vt:lpstr>
      <vt:lpstr>Add institutional branding to cost-share resources</vt:lpstr>
      <vt:lpstr>Rename GALILEO managed resources</vt:lpstr>
      <vt:lpstr>Customizing GALILEO-managed Resources (Viewing)</vt:lpstr>
      <vt:lpstr>Customizing resources in K-12 Views (K-12 and GPLS only)</vt:lpstr>
      <vt:lpstr>Resource K-12 Views Show Page (K-12 and GPLS only)</vt:lpstr>
      <vt:lpstr>User Account Types</vt:lpstr>
      <vt:lpstr>Upcoming GALILEO Admin Training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a sneak peek at the new GALILEO Admin!</dc:title>
  <dc:creator>Mike White</dc:creator>
  <cp:lastModifiedBy>Mike White</cp:lastModifiedBy>
  <cp:revision>93</cp:revision>
  <dcterms:created xsi:type="dcterms:W3CDTF">2020-06-11T14:57:11Z</dcterms:created>
  <dcterms:modified xsi:type="dcterms:W3CDTF">2024-06-11T15:51:21Z</dcterms:modified>
</cp:coreProperties>
</file>