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ppins" panose="020B0604020202020204" charset="0"/>
      <p:bold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MO6TimBFjFVl4SEJzPq9Zxg+s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2105918" y="9258300"/>
            <a:ext cx="4211836" cy="4114800"/>
          </a:xfrm>
          <a:custGeom>
            <a:avLst/>
            <a:gdLst/>
            <a:ahLst/>
            <a:cxnLst/>
            <a:rect l="l" t="t" r="r" b="b"/>
            <a:pathLst>
              <a:path w="4211836" h="4114800" extrusionOk="0">
                <a:moveTo>
                  <a:pt x="0" y="0"/>
                </a:moveTo>
                <a:lnTo>
                  <a:pt x="4211836" y="0"/>
                </a:lnTo>
                <a:lnTo>
                  <a:pt x="42118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 flipH="1">
            <a:off x="16182082" y="-1015305"/>
            <a:ext cx="4211836" cy="4114800"/>
          </a:xfrm>
          <a:custGeom>
            <a:avLst/>
            <a:gdLst/>
            <a:ahLst/>
            <a:cxnLst/>
            <a:rect l="l" t="t" r="r" b="b"/>
            <a:pathLst>
              <a:path w="4211836" h="4114800" extrusionOk="0">
                <a:moveTo>
                  <a:pt x="4211836" y="0"/>
                </a:moveTo>
                <a:lnTo>
                  <a:pt x="0" y="0"/>
                </a:lnTo>
                <a:lnTo>
                  <a:pt x="0" y="4114800"/>
                </a:lnTo>
                <a:lnTo>
                  <a:pt x="4211836" y="4114800"/>
                </a:lnTo>
                <a:lnTo>
                  <a:pt x="421183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86" name="Google Shape;86;p1"/>
          <p:cNvGrpSpPr/>
          <p:nvPr/>
        </p:nvGrpSpPr>
        <p:grpSpPr>
          <a:xfrm>
            <a:off x="0" y="-1222921"/>
            <a:ext cx="16004040" cy="2265017"/>
            <a:chOff x="0" y="-47625"/>
            <a:chExt cx="4215056" cy="596548"/>
          </a:xfrm>
        </p:grpSpPr>
        <p:sp>
          <p:nvSpPr>
            <p:cNvPr id="87" name="Google Shape;87;p1"/>
            <p:cNvSpPr/>
            <p:nvPr/>
          </p:nvSpPr>
          <p:spPr>
            <a:xfrm>
              <a:off x="0" y="0"/>
              <a:ext cx="4215056" cy="548923"/>
            </a:xfrm>
            <a:custGeom>
              <a:avLst/>
              <a:gdLst/>
              <a:ahLst/>
              <a:cxnLst/>
              <a:rect l="l" t="t" r="r" b="b"/>
              <a:pathLst>
                <a:path w="4215056" h="548923" extrusionOk="0">
                  <a:moveTo>
                    <a:pt x="0" y="0"/>
                  </a:moveTo>
                  <a:lnTo>
                    <a:pt x="4215056" y="0"/>
                  </a:lnTo>
                  <a:lnTo>
                    <a:pt x="4215056" y="548923"/>
                  </a:lnTo>
                  <a:lnTo>
                    <a:pt x="0" y="548923"/>
                  </a:lnTo>
                  <a:close/>
                </a:path>
              </a:pathLst>
            </a:custGeom>
            <a:solidFill>
              <a:srgbClr val="00B5C8"/>
            </a:solidFill>
            <a:ln>
              <a:noFill/>
            </a:ln>
          </p:spPr>
        </p:sp>
        <p:sp>
          <p:nvSpPr>
            <p:cNvPr id="88" name="Google Shape;88;p1"/>
            <p:cNvSpPr txBox="1"/>
            <p:nvPr/>
          </p:nvSpPr>
          <p:spPr>
            <a:xfrm>
              <a:off x="0" y="-47625"/>
              <a:ext cx="4215056" cy="596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1"/>
          <p:cNvGrpSpPr/>
          <p:nvPr/>
        </p:nvGrpSpPr>
        <p:grpSpPr>
          <a:xfrm>
            <a:off x="2283860" y="9030848"/>
            <a:ext cx="16004146" cy="2265033"/>
            <a:chOff x="0" y="-47625"/>
            <a:chExt cx="4215056" cy="596548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4215056" cy="548923"/>
            </a:xfrm>
            <a:custGeom>
              <a:avLst/>
              <a:gdLst/>
              <a:ahLst/>
              <a:cxnLst/>
              <a:rect l="l" t="t" r="r" b="b"/>
              <a:pathLst>
                <a:path w="4215056" h="548923" extrusionOk="0">
                  <a:moveTo>
                    <a:pt x="0" y="0"/>
                  </a:moveTo>
                  <a:lnTo>
                    <a:pt x="4215056" y="0"/>
                  </a:lnTo>
                  <a:lnTo>
                    <a:pt x="4215056" y="548923"/>
                  </a:lnTo>
                  <a:lnTo>
                    <a:pt x="0" y="548923"/>
                  </a:lnTo>
                  <a:close/>
                </a:path>
              </a:pathLst>
            </a:custGeom>
            <a:solidFill>
              <a:srgbClr val="FAB52C"/>
            </a:solidFill>
            <a:ln>
              <a:noFill/>
            </a:ln>
          </p:spPr>
        </p:sp>
        <p:sp>
          <p:nvSpPr>
            <p:cNvPr id="91" name="Google Shape;91;p1"/>
            <p:cNvSpPr txBox="1"/>
            <p:nvPr/>
          </p:nvSpPr>
          <p:spPr>
            <a:xfrm>
              <a:off x="0" y="-47625"/>
              <a:ext cx="4215056" cy="596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"/>
          <p:cNvSpPr/>
          <p:nvPr/>
        </p:nvSpPr>
        <p:spPr>
          <a:xfrm>
            <a:off x="7150510" y="7418759"/>
            <a:ext cx="4369163" cy="1839541"/>
          </a:xfrm>
          <a:custGeom>
            <a:avLst/>
            <a:gdLst/>
            <a:ahLst/>
            <a:cxnLst/>
            <a:rect l="l" t="t" r="r" b="b"/>
            <a:pathLst>
              <a:path w="4369163" h="1839541" extrusionOk="0">
                <a:moveTo>
                  <a:pt x="0" y="0"/>
                </a:moveTo>
                <a:lnTo>
                  <a:pt x="4369162" y="0"/>
                </a:lnTo>
                <a:lnTo>
                  <a:pt x="4369162" y="1839541"/>
                </a:lnTo>
                <a:lnTo>
                  <a:pt x="0" y="18395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-47654" y="2637403"/>
            <a:ext cx="18335654" cy="3698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27" b="0" i="0" u="none" strike="noStrike" cap="none" dirty="0">
                <a:solidFill>
                  <a:srgbClr val="303577"/>
                </a:solidFill>
                <a:latin typeface="Arial"/>
                <a:ea typeface="Arial"/>
                <a:cs typeface="Arial"/>
                <a:sym typeface="Arial"/>
              </a:rPr>
              <a:t>PRESENTATION TITLE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0B770-1706-4D00-8686-1DEE021CF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"/>
          <p:cNvGrpSpPr/>
          <p:nvPr/>
        </p:nvGrpSpPr>
        <p:grpSpPr>
          <a:xfrm>
            <a:off x="3685294" y="9380035"/>
            <a:ext cx="16004040" cy="2265017"/>
            <a:chOff x="0" y="-47625"/>
            <a:chExt cx="4215056" cy="596548"/>
          </a:xfrm>
        </p:grpSpPr>
        <p:sp>
          <p:nvSpPr>
            <p:cNvPr id="99" name="Google Shape;99;p2"/>
            <p:cNvSpPr/>
            <p:nvPr/>
          </p:nvSpPr>
          <p:spPr>
            <a:xfrm>
              <a:off x="0" y="0"/>
              <a:ext cx="4215056" cy="548923"/>
            </a:xfrm>
            <a:custGeom>
              <a:avLst/>
              <a:gdLst/>
              <a:ahLst/>
              <a:cxnLst/>
              <a:rect l="l" t="t" r="r" b="b"/>
              <a:pathLst>
                <a:path w="4215056" h="548923" extrusionOk="0">
                  <a:moveTo>
                    <a:pt x="0" y="0"/>
                  </a:moveTo>
                  <a:lnTo>
                    <a:pt x="4215056" y="0"/>
                  </a:lnTo>
                  <a:lnTo>
                    <a:pt x="4215056" y="548923"/>
                  </a:lnTo>
                  <a:lnTo>
                    <a:pt x="0" y="548923"/>
                  </a:lnTo>
                  <a:close/>
                </a:path>
              </a:pathLst>
            </a:custGeom>
            <a:solidFill>
              <a:srgbClr val="FF7D01"/>
            </a:solidFill>
            <a:ln>
              <a:noFill/>
            </a:ln>
          </p:spPr>
        </p:sp>
        <p:sp>
          <p:nvSpPr>
            <p:cNvPr id="100" name="Google Shape;100;p2"/>
            <p:cNvSpPr txBox="1"/>
            <p:nvPr/>
          </p:nvSpPr>
          <p:spPr>
            <a:xfrm>
              <a:off x="0" y="-47625"/>
              <a:ext cx="4215056" cy="596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0" y="9325388"/>
            <a:ext cx="2283960" cy="961612"/>
          </a:xfrm>
          <a:custGeom>
            <a:avLst/>
            <a:gdLst/>
            <a:ahLst/>
            <a:cxnLst/>
            <a:rect l="l" t="t" r="r" b="b"/>
            <a:pathLst>
              <a:path w="2283960" h="961612" extrusionOk="0">
                <a:moveTo>
                  <a:pt x="0" y="0"/>
                </a:moveTo>
                <a:lnTo>
                  <a:pt x="2283960" y="0"/>
                </a:lnTo>
                <a:lnTo>
                  <a:pt x="2283960" y="961612"/>
                </a:lnTo>
                <a:lnTo>
                  <a:pt x="0" y="961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2" name="Google Shape;102;p2"/>
          <p:cNvSpPr/>
          <p:nvPr/>
        </p:nvSpPr>
        <p:spPr>
          <a:xfrm>
            <a:off x="314567" y="9587652"/>
            <a:ext cx="3224099" cy="4114800"/>
          </a:xfrm>
          <a:custGeom>
            <a:avLst/>
            <a:gdLst/>
            <a:ahLst/>
            <a:cxnLst/>
            <a:rect l="l" t="t" r="r" b="b"/>
            <a:pathLst>
              <a:path w="3224099" h="4114800" extrusionOk="0">
                <a:moveTo>
                  <a:pt x="0" y="0"/>
                </a:moveTo>
                <a:lnTo>
                  <a:pt x="3224099" y="0"/>
                </a:lnTo>
                <a:lnTo>
                  <a:pt x="32240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-30635"/>
            </a:stretch>
          </a:blipFill>
          <a:ln>
            <a:noFill/>
          </a:ln>
        </p:spPr>
      </p:sp>
      <p:pic>
        <p:nvPicPr>
          <p:cNvPr id="1026" name="Picture 2" descr="North Cobb Regional Library celebrates ...">
            <a:extLst>
              <a:ext uri="{FF2B5EF4-FFF2-40B4-BE49-F238E27FC236}">
                <a16:creationId xmlns:a16="http://schemas.microsoft.com/office/drawing/2014/main" id="{B7B7FC0D-D480-4105-986F-45E443AB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8" y="2291295"/>
            <a:ext cx="3998610" cy="289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bb County Public Library System ...">
            <a:extLst>
              <a:ext uri="{FF2B5EF4-FFF2-40B4-BE49-F238E27FC236}">
                <a16:creationId xmlns:a16="http://schemas.microsoft.com/office/drawing/2014/main" id="{3B358A9B-D87D-460B-9A23-04FBEC88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6002915"/>
            <a:ext cx="4215107" cy="31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bb County Public Library System ...">
            <a:extLst>
              <a:ext uri="{FF2B5EF4-FFF2-40B4-BE49-F238E27FC236}">
                <a16:creationId xmlns:a16="http://schemas.microsoft.com/office/drawing/2014/main" id="{91012EBF-6996-4601-9C0F-01CE17ECB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001" y="2436824"/>
            <a:ext cx="4720045" cy="26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030813-198B-467C-877D-A2200EB145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88084" y="5760147"/>
            <a:ext cx="4720046" cy="3392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14900C-9003-444D-A9DA-AF9059607A26}"/>
              </a:ext>
            </a:extLst>
          </p:cNvPr>
          <p:cNvSpPr txBox="1"/>
          <p:nvPr/>
        </p:nvSpPr>
        <p:spPr>
          <a:xfrm>
            <a:off x="5390764" y="318655"/>
            <a:ext cx="808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North Cobb Regional Library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5268A-B306-4DEA-B965-FCC5DAAD4A75}"/>
              </a:ext>
            </a:extLst>
          </p:cNvPr>
          <p:cNvSpPr txBox="1"/>
          <p:nvPr/>
        </p:nvSpPr>
        <p:spPr>
          <a:xfrm>
            <a:off x="1698979" y="1710359"/>
            <a:ext cx="345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Teen Room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CFAAFF-5F3F-4903-B6DB-166B7FBDC8DA}"/>
              </a:ext>
            </a:extLst>
          </p:cNvPr>
          <p:cNvSpPr txBox="1"/>
          <p:nvPr/>
        </p:nvSpPr>
        <p:spPr>
          <a:xfrm>
            <a:off x="1698978" y="5480159"/>
            <a:ext cx="345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Community Meeting Room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4C60A6-709E-4E04-9416-8211F72758D0}"/>
              </a:ext>
            </a:extLst>
          </p:cNvPr>
          <p:cNvSpPr txBox="1"/>
          <p:nvPr/>
        </p:nvSpPr>
        <p:spPr>
          <a:xfrm>
            <a:off x="12650843" y="5240410"/>
            <a:ext cx="345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Community Garden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756FEC-F836-4449-82E7-4334497CADBD}"/>
              </a:ext>
            </a:extLst>
          </p:cNvPr>
          <p:cNvSpPr txBox="1"/>
          <p:nvPr/>
        </p:nvSpPr>
        <p:spPr>
          <a:xfrm>
            <a:off x="12650842" y="2061123"/>
            <a:ext cx="345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Children Space</a:t>
            </a:r>
          </a:p>
        </p:txBody>
      </p:sp>
      <p:pic>
        <p:nvPicPr>
          <p:cNvPr id="1031" name="Picture 7" descr="c9e7a854-9412-424e-9922-1f0e5ba3481a@namprd09">
            <a:extLst>
              <a:ext uri="{FF2B5EF4-FFF2-40B4-BE49-F238E27FC236}">
                <a16:creationId xmlns:a16="http://schemas.microsoft.com/office/drawing/2014/main" id="{F6B0B074-C1B5-41BA-BED6-130A90F41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99" y="4054185"/>
            <a:ext cx="5312547" cy="388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1CA03AA-6FAC-4811-9437-6737F4DD4FEF}"/>
              </a:ext>
            </a:extLst>
          </p:cNvPr>
          <p:cNvSpPr txBox="1"/>
          <p:nvPr/>
        </p:nvSpPr>
        <p:spPr>
          <a:xfrm>
            <a:off x="6992111" y="3473249"/>
            <a:ext cx="345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Digital Training Lab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3"/>
          <p:cNvGrpSpPr/>
          <p:nvPr/>
        </p:nvGrpSpPr>
        <p:grpSpPr>
          <a:xfrm>
            <a:off x="3685294" y="9380035"/>
            <a:ext cx="16004040" cy="2265017"/>
            <a:chOff x="0" y="-47625"/>
            <a:chExt cx="4215056" cy="596548"/>
          </a:xfrm>
        </p:grpSpPr>
        <p:sp>
          <p:nvSpPr>
            <p:cNvPr id="108" name="Google Shape;108;p3"/>
            <p:cNvSpPr/>
            <p:nvPr/>
          </p:nvSpPr>
          <p:spPr>
            <a:xfrm>
              <a:off x="0" y="0"/>
              <a:ext cx="4215056" cy="548923"/>
            </a:xfrm>
            <a:custGeom>
              <a:avLst/>
              <a:gdLst/>
              <a:ahLst/>
              <a:cxnLst/>
              <a:rect l="l" t="t" r="r" b="b"/>
              <a:pathLst>
                <a:path w="4215056" h="548923" extrusionOk="0">
                  <a:moveTo>
                    <a:pt x="0" y="0"/>
                  </a:moveTo>
                  <a:lnTo>
                    <a:pt x="4215056" y="0"/>
                  </a:lnTo>
                  <a:lnTo>
                    <a:pt x="4215056" y="548923"/>
                  </a:lnTo>
                  <a:lnTo>
                    <a:pt x="0" y="548923"/>
                  </a:lnTo>
                  <a:close/>
                </a:path>
              </a:pathLst>
            </a:custGeom>
            <a:solidFill>
              <a:srgbClr val="303577"/>
            </a:solidFill>
            <a:ln>
              <a:noFill/>
            </a:ln>
          </p:spPr>
        </p:sp>
        <p:sp>
          <p:nvSpPr>
            <p:cNvPr id="109" name="Google Shape;109;p3"/>
            <p:cNvSpPr txBox="1"/>
            <p:nvPr/>
          </p:nvSpPr>
          <p:spPr>
            <a:xfrm>
              <a:off x="0" y="-47625"/>
              <a:ext cx="4215056" cy="596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3"/>
          <p:cNvSpPr/>
          <p:nvPr/>
        </p:nvSpPr>
        <p:spPr>
          <a:xfrm>
            <a:off x="0" y="9325388"/>
            <a:ext cx="2283960" cy="961612"/>
          </a:xfrm>
          <a:custGeom>
            <a:avLst/>
            <a:gdLst/>
            <a:ahLst/>
            <a:cxnLst/>
            <a:rect l="l" t="t" r="r" b="b"/>
            <a:pathLst>
              <a:path w="2283960" h="961612" extrusionOk="0">
                <a:moveTo>
                  <a:pt x="0" y="0"/>
                </a:moveTo>
                <a:lnTo>
                  <a:pt x="2283960" y="0"/>
                </a:lnTo>
                <a:lnTo>
                  <a:pt x="2283960" y="961612"/>
                </a:lnTo>
                <a:lnTo>
                  <a:pt x="0" y="961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1" name="Google Shape;111;p3"/>
          <p:cNvSpPr/>
          <p:nvPr/>
        </p:nvSpPr>
        <p:spPr>
          <a:xfrm>
            <a:off x="314567" y="9587652"/>
            <a:ext cx="3224099" cy="4114800"/>
          </a:xfrm>
          <a:custGeom>
            <a:avLst/>
            <a:gdLst/>
            <a:ahLst/>
            <a:cxnLst/>
            <a:rect l="l" t="t" r="r" b="b"/>
            <a:pathLst>
              <a:path w="3224099" h="4114800" extrusionOk="0">
                <a:moveTo>
                  <a:pt x="0" y="0"/>
                </a:moveTo>
                <a:lnTo>
                  <a:pt x="3224099" y="0"/>
                </a:lnTo>
                <a:lnTo>
                  <a:pt x="32240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-30635"/>
            </a:stretch>
          </a:blipFill>
          <a:ln>
            <a:noFill/>
          </a:ln>
        </p:spPr>
      </p:sp>
      <p:pic>
        <p:nvPicPr>
          <p:cNvPr id="2050" name="Picture 2" descr="U.S. Census kiosks in seven libraries">
            <a:extLst>
              <a:ext uri="{FF2B5EF4-FFF2-40B4-BE49-F238E27FC236}">
                <a16:creationId xmlns:a16="http://schemas.microsoft.com/office/drawing/2014/main" id="{06326EBD-C192-47DF-B430-7EABFC79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7" y="1874107"/>
            <a:ext cx="6863933" cy="465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272456-F3B8-4838-89C3-3AE20C8B4B60}"/>
              </a:ext>
            </a:extLst>
          </p:cNvPr>
          <p:cNvSpPr txBox="1"/>
          <p:nvPr/>
        </p:nvSpPr>
        <p:spPr>
          <a:xfrm>
            <a:off x="-1981201" y="844251"/>
            <a:ext cx="11651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Cobb County Public Library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AA7E8-3628-4046-AA34-DC441B63CE03}"/>
              </a:ext>
            </a:extLst>
          </p:cNvPr>
          <p:cNvSpPr txBox="1"/>
          <p:nvPr/>
        </p:nvSpPr>
        <p:spPr>
          <a:xfrm>
            <a:off x="9144000" y="844251"/>
            <a:ext cx="8373263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Pat introduces vision to expand digital services at CCPL through partnership with the Barbara Bush Foundation digital services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Provide teachable digital literacy lesson plans for 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Introduce patrons to digital learning curriculum easily available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Identify digital learn needs in service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Support digital learn workshops with grant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4"/>
          <p:cNvGrpSpPr/>
          <p:nvPr/>
        </p:nvGrpSpPr>
        <p:grpSpPr>
          <a:xfrm>
            <a:off x="3685294" y="9380035"/>
            <a:ext cx="16004040" cy="2265017"/>
            <a:chOff x="0" y="-47625"/>
            <a:chExt cx="4215056" cy="596548"/>
          </a:xfrm>
        </p:grpSpPr>
        <p:sp>
          <p:nvSpPr>
            <p:cNvPr id="117" name="Google Shape;117;p4"/>
            <p:cNvSpPr/>
            <p:nvPr/>
          </p:nvSpPr>
          <p:spPr>
            <a:xfrm>
              <a:off x="0" y="0"/>
              <a:ext cx="4215056" cy="548923"/>
            </a:xfrm>
            <a:custGeom>
              <a:avLst/>
              <a:gdLst/>
              <a:ahLst/>
              <a:cxnLst/>
              <a:rect l="l" t="t" r="r" b="b"/>
              <a:pathLst>
                <a:path w="4215056" h="548923" extrusionOk="0">
                  <a:moveTo>
                    <a:pt x="0" y="0"/>
                  </a:moveTo>
                  <a:lnTo>
                    <a:pt x="4215056" y="0"/>
                  </a:lnTo>
                  <a:lnTo>
                    <a:pt x="4215056" y="548923"/>
                  </a:lnTo>
                  <a:lnTo>
                    <a:pt x="0" y="548923"/>
                  </a:lnTo>
                  <a:close/>
                </a:path>
              </a:pathLst>
            </a:custGeom>
            <a:solidFill>
              <a:srgbClr val="ED441D"/>
            </a:solidFill>
            <a:ln>
              <a:noFill/>
            </a:ln>
          </p:spPr>
        </p:sp>
        <p:sp>
          <p:nvSpPr>
            <p:cNvPr id="118" name="Google Shape;118;p4"/>
            <p:cNvSpPr txBox="1"/>
            <p:nvPr/>
          </p:nvSpPr>
          <p:spPr>
            <a:xfrm>
              <a:off x="0" y="-47625"/>
              <a:ext cx="4215056" cy="596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4"/>
          <p:cNvSpPr/>
          <p:nvPr/>
        </p:nvSpPr>
        <p:spPr>
          <a:xfrm>
            <a:off x="0" y="9325388"/>
            <a:ext cx="2283960" cy="961612"/>
          </a:xfrm>
          <a:custGeom>
            <a:avLst/>
            <a:gdLst/>
            <a:ahLst/>
            <a:cxnLst/>
            <a:rect l="l" t="t" r="r" b="b"/>
            <a:pathLst>
              <a:path w="2283960" h="961612" extrusionOk="0">
                <a:moveTo>
                  <a:pt x="0" y="0"/>
                </a:moveTo>
                <a:lnTo>
                  <a:pt x="2283960" y="0"/>
                </a:lnTo>
                <a:lnTo>
                  <a:pt x="2283960" y="961612"/>
                </a:lnTo>
                <a:lnTo>
                  <a:pt x="0" y="961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0" name="Google Shape;120;p4"/>
          <p:cNvSpPr/>
          <p:nvPr/>
        </p:nvSpPr>
        <p:spPr>
          <a:xfrm>
            <a:off x="314567" y="9587652"/>
            <a:ext cx="3224099" cy="4114800"/>
          </a:xfrm>
          <a:custGeom>
            <a:avLst/>
            <a:gdLst/>
            <a:ahLst/>
            <a:cxnLst/>
            <a:rect l="l" t="t" r="r" b="b"/>
            <a:pathLst>
              <a:path w="3224099" h="4114800" extrusionOk="0">
                <a:moveTo>
                  <a:pt x="0" y="0"/>
                </a:moveTo>
                <a:lnTo>
                  <a:pt x="3224099" y="0"/>
                </a:lnTo>
                <a:lnTo>
                  <a:pt x="32240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-30635"/>
            </a:stretch>
          </a:blipFill>
          <a:ln>
            <a:noFill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9D25AB-2A97-46CA-91B0-2D05ABEDA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004" y="2491872"/>
            <a:ext cx="4190578" cy="3432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FDD765-A858-4242-A47A-2539F12A5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9867" y="668454"/>
            <a:ext cx="4480214" cy="3346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2F591F-862D-4B0A-8E4B-65E19CAE1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6475" y="581891"/>
            <a:ext cx="4944945" cy="3669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68CC5F-E4F0-4E6A-BA79-E6BA9CEB5D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7149" y="4937733"/>
            <a:ext cx="4944945" cy="36092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D12222-1476-4177-8A91-75F37700C8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87314" y="4942042"/>
            <a:ext cx="4827524" cy="3873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0A946D-FE16-4C82-8C62-27831D1611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8722" y="5951619"/>
            <a:ext cx="4697254" cy="36092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5"/>
          <p:cNvGrpSpPr/>
          <p:nvPr/>
        </p:nvGrpSpPr>
        <p:grpSpPr>
          <a:xfrm>
            <a:off x="3685294" y="9380035"/>
            <a:ext cx="16004040" cy="2265017"/>
            <a:chOff x="0" y="-47625"/>
            <a:chExt cx="4215056" cy="596548"/>
          </a:xfrm>
        </p:grpSpPr>
        <p:sp>
          <p:nvSpPr>
            <p:cNvPr id="126" name="Google Shape;126;p5"/>
            <p:cNvSpPr/>
            <p:nvPr/>
          </p:nvSpPr>
          <p:spPr>
            <a:xfrm>
              <a:off x="0" y="0"/>
              <a:ext cx="4215056" cy="548923"/>
            </a:xfrm>
            <a:custGeom>
              <a:avLst/>
              <a:gdLst/>
              <a:ahLst/>
              <a:cxnLst/>
              <a:rect l="l" t="t" r="r" b="b"/>
              <a:pathLst>
                <a:path w="4215056" h="548923" extrusionOk="0">
                  <a:moveTo>
                    <a:pt x="0" y="0"/>
                  </a:moveTo>
                  <a:lnTo>
                    <a:pt x="4215056" y="0"/>
                  </a:lnTo>
                  <a:lnTo>
                    <a:pt x="4215056" y="548923"/>
                  </a:lnTo>
                  <a:lnTo>
                    <a:pt x="0" y="548923"/>
                  </a:lnTo>
                  <a:close/>
                </a:path>
              </a:pathLst>
            </a:custGeom>
            <a:solidFill>
              <a:srgbClr val="00B5C8"/>
            </a:solidFill>
            <a:ln>
              <a:noFill/>
            </a:ln>
          </p:spPr>
        </p:sp>
        <p:sp>
          <p:nvSpPr>
            <p:cNvPr id="127" name="Google Shape;127;p5"/>
            <p:cNvSpPr txBox="1"/>
            <p:nvPr/>
          </p:nvSpPr>
          <p:spPr>
            <a:xfrm>
              <a:off x="0" y="-47625"/>
              <a:ext cx="4215056" cy="596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5"/>
          <p:cNvSpPr/>
          <p:nvPr/>
        </p:nvSpPr>
        <p:spPr>
          <a:xfrm>
            <a:off x="0" y="9325388"/>
            <a:ext cx="2283960" cy="961612"/>
          </a:xfrm>
          <a:custGeom>
            <a:avLst/>
            <a:gdLst/>
            <a:ahLst/>
            <a:cxnLst/>
            <a:rect l="l" t="t" r="r" b="b"/>
            <a:pathLst>
              <a:path w="2283960" h="961612" extrusionOk="0">
                <a:moveTo>
                  <a:pt x="0" y="0"/>
                </a:moveTo>
                <a:lnTo>
                  <a:pt x="2283960" y="0"/>
                </a:lnTo>
                <a:lnTo>
                  <a:pt x="2283960" y="961612"/>
                </a:lnTo>
                <a:lnTo>
                  <a:pt x="0" y="961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9" name="Google Shape;129;p5"/>
          <p:cNvSpPr/>
          <p:nvPr/>
        </p:nvSpPr>
        <p:spPr>
          <a:xfrm>
            <a:off x="314567" y="9587652"/>
            <a:ext cx="3224099" cy="4114800"/>
          </a:xfrm>
          <a:custGeom>
            <a:avLst/>
            <a:gdLst/>
            <a:ahLst/>
            <a:cxnLst/>
            <a:rect l="l" t="t" r="r" b="b"/>
            <a:pathLst>
              <a:path w="3224099" h="4114800" extrusionOk="0">
                <a:moveTo>
                  <a:pt x="0" y="0"/>
                </a:moveTo>
                <a:lnTo>
                  <a:pt x="3224099" y="0"/>
                </a:lnTo>
                <a:lnTo>
                  <a:pt x="32240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-30635"/>
            </a:stretch>
          </a:blipFill>
          <a:ln>
            <a:noFill/>
          </a:ln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2BAC9-DB45-4C65-A1BF-8156CC365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67" y="1933811"/>
            <a:ext cx="3881368" cy="5024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B45D14-CE61-46B0-AA77-01080B234A6B}"/>
              </a:ext>
            </a:extLst>
          </p:cNvPr>
          <p:cNvSpPr txBox="1"/>
          <p:nvPr/>
        </p:nvSpPr>
        <p:spPr>
          <a:xfrm>
            <a:off x="5223164" y="1933811"/>
            <a:ext cx="1134687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Digital Learn Patron Profile</a:t>
            </a:r>
          </a:p>
          <a:p>
            <a:endParaRPr lang="en-US" sz="3200" dirty="0"/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Patrons re-entering the workplace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Patrons with minimal digital literacy skills seeking to increase those skills for personal fulfillment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Workers seeking to increase skills to improve chances for promotion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6"/>
          <p:cNvGrpSpPr/>
          <p:nvPr/>
        </p:nvGrpSpPr>
        <p:grpSpPr>
          <a:xfrm>
            <a:off x="3685294" y="9380035"/>
            <a:ext cx="16004040" cy="2265017"/>
            <a:chOff x="0" y="-47625"/>
            <a:chExt cx="4215056" cy="596548"/>
          </a:xfrm>
        </p:grpSpPr>
        <p:sp>
          <p:nvSpPr>
            <p:cNvPr id="135" name="Google Shape;135;p6"/>
            <p:cNvSpPr/>
            <p:nvPr/>
          </p:nvSpPr>
          <p:spPr>
            <a:xfrm>
              <a:off x="0" y="0"/>
              <a:ext cx="4215056" cy="548923"/>
            </a:xfrm>
            <a:custGeom>
              <a:avLst/>
              <a:gdLst/>
              <a:ahLst/>
              <a:cxnLst/>
              <a:rect l="l" t="t" r="r" b="b"/>
              <a:pathLst>
                <a:path w="4215056" h="548923" extrusionOk="0">
                  <a:moveTo>
                    <a:pt x="0" y="0"/>
                  </a:moveTo>
                  <a:lnTo>
                    <a:pt x="4215056" y="0"/>
                  </a:lnTo>
                  <a:lnTo>
                    <a:pt x="4215056" y="548923"/>
                  </a:lnTo>
                  <a:lnTo>
                    <a:pt x="0" y="548923"/>
                  </a:lnTo>
                  <a:close/>
                </a:path>
              </a:pathLst>
            </a:custGeom>
            <a:solidFill>
              <a:srgbClr val="0D8040"/>
            </a:solidFill>
            <a:ln>
              <a:noFill/>
            </a:ln>
          </p:spPr>
        </p:sp>
        <p:sp>
          <p:nvSpPr>
            <p:cNvPr id="136" name="Google Shape;136;p6"/>
            <p:cNvSpPr txBox="1"/>
            <p:nvPr/>
          </p:nvSpPr>
          <p:spPr>
            <a:xfrm>
              <a:off x="0" y="-47625"/>
              <a:ext cx="4215056" cy="596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6"/>
          <p:cNvSpPr/>
          <p:nvPr/>
        </p:nvSpPr>
        <p:spPr>
          <a:xfrm>
            <a:off x="0" y="9325388"/>
            <a:ext cx="2283960" cy="961612"/>
          </a:xfrm>
          <a:custGeom>
            <a:avLst/>
            <a:gdLst/>
            <a:ahLst/>
            <a:cxnLst/>
            <a:rect l="l" t="t" r="r" b="b"/>
            <a:pathLst>
              <a:path w="2283960" h="961612" extrusionOk="0">
                <a:moveTo>
                  <a:pt x="0" y="0"/>
                </a:moveTo>
                <a:lnTo>
                  <a:pt x="2283960" y="0"/>
                </a:lnTo>
                <a:lnTo>
                  <a:pt x="2283960" y="961612"/>
                </a:lnTo>
                <a:lnTo>
                  <a:pt x="0" y="961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8" name="Google Shape;138;p6"/>
          <p:cNvSpPr/>
          <p:nvPr/>
        </p:nvSpPr>
        <p:spPr>
          <a:xfrm>
            <a:off x="314567" y="9587652"/>
            <a:ext cx="3224099" cy="4114800"/>
          </a:xfrm>
          <a:custGeom>
            <a:avLst/>
            <a:gdLst/>
            <a:ahLst/>
            <a:cxnLst/>
            <a:rect l="l" t="t" r="r" b="b"/>
            <a:pathLst>
              <a:path w="3224099" h="4114800" extrusionOk="0">
                <a:moveTo>
                  <a:pt x="0" y="0"/>
                </a:moveTo>
                <a:lnTo>
                  <a:pt x="3224099" y="0"/>
                </a:lnTo>
                <a:lnTo>
                  <a:pt x="32240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-30635"/>
            </a:stretch>
          </a:blipFill>
          <a:ln>
            <a:noFill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D9A5C3-E54B-42DC-9A65-2DC811783AA0}"/>
              </a:ext>
            </a:extLst>
          </p:cNvPr>
          <p:cNvSpPr txBox="1"/>
          <p:nvPr/>
        </p:nvSpPr>
        <p:spPr>
          <a:xfrm>
            <a:off x="609600" y="928255"/>
            <a:ext cx="16611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Outcomes</a:t>
            </a:r>
          </a:p>
          <a:p>
            <a:pPr algn="ctr"/>
            <a:endParaRPr lang="en-US" sz="32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/>
              <a:t>Provide teaching and learning resources for librarians and patrons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/>
              <a:t>Develop relationships with patrons needing to improve digital learn skills and lead them to tools for learning and study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/>
              <a:t>Standardize digital learn classes for CCPL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algn="ctr"/>
            <a:endParaRPr lang="en-US" sz="32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/>
              <a:t>Help with a significant community needs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-2105918" y="9258300"/>
            <a:ext cx="4211836" cy="4114800"/>
          </a:xfrm>
          <a:custGeom>
            <a:avLst/>
            <a:gdLst/>
            <a:ahLst/>
            <a:cxnLst/>
            <a:rect l="l" t="t" r="r" b="b"/>
            <a:pathLst>
              <a:path w="4211836" h="4114800" extrusionOk="0">
                <a:moveTo>
                  <a:pt x="0" y="0"/>
                </a:moveTo>
                <a:lnTo>
                  <a:pt x="4211836" y="0"/>
                </a:lnTo>
                <a:lnTo>
                  <a:pt x="42118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4" name="Google Shape;144;p7"/>
          <p:cNvSpPr/>
          <p:nvPr/>
        </p:nvSpPr>
        <p:spPr>
          <a:xfrm flipH="1">
            <a:off x="16182082" y="-1015305"/>
            <a:ext cx="4211836" cy="4114800"/>
          </a:xfrm>
          <a:custGeom>
            <a:avLst/>
            <a:gdLst/>
            <a:ahLst/>
            <a:cxnLst/>
            <a:rect l="l" t="t" r="r" b="b"/>
            <a:pathLst>
              <a:path w="4211836" h="4114800" extrusionOk="0">
                <a:moveTo>
                  <a:pt x="4211836" y="0"/>
                </a:moveTo>
                <a:lnTo>
                  <a:pt x="0" y="0"/>
                </a:lnTo>
                <a:lnTo>
                  <a:pt x="0" y="4114800"/>
                </a:lnTo>
                <a:lnTo>
                  <a:pt x="4211836" y="4114800"/>
                </a:lnTo>
                <a:lnTo>
                  <a:pt x="421183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45" name="Google Shape;145;p7"/>
          <p:cNvGrpSpPr/>
          <p:nvPr/>
        </p:nvGrpSpPr>
        <p:grpSpPr>
          <a:xfrm>
            <a:off x="0" y="-1222921"/>
            <a:ext cx="16004040" cy="2265017"/>
            <a:chOff x="0" y="-47625"/>
            <a:chExt cx="4215056" cy="596548"/>
          </a:xfrm>
        </p:grpSpPr>
        <p:sp>
          <p:nvSpPr>
            <p:cNvPr id="146" name="Google Shape;146;p7"/>
            <p:cNvSpPr/>
            <p:nvPr/>
          </p:nvSpPr>
          <p:spPr>
            <a:xfrm>
              <a:off x="0" y="0"/>
              <a:ext cx="4215056" cy="548923"/>
            </a:xfrm>
            <a:custGeom>
              <a:avLst/>
              <a:gdLst/>
              <a:ahLst/>
              <a:cxnLst/>
              <a:rect l="l" t="t" r="r" b="b"/>
              <a:pathLst>
                <a:path w="4215056" h="548923" extrusionOk="0">
                  <a:moveTo>
                    <a:pt x="0" y="0"/>
                  </a:moveTo>
                  <a:lnTo>
                    <a:pt x="4215056" y="0"/>
                  </a:lnTo>
                  <a:lnTo>
                    <a:pt x="4215056" y="548923"/>
                  </a:lnTo>
                  <a:lnTo>
                    <a:pt x="0" y="548923"/>
                  </a:lnTo>
                  <a:close/>
                </a:path>
              </a:pathLst>
            </a:custGeom>
            <a:solidFill>
              <a:srgbClr val="00B5C8"/>
            </a:solidFill>
            <a:ln>
              <a:noFill/>
            </a:ln>
          </p:spPr>
        </p:sp>
        <p:sp>
          <p:nvSpPr>
            <p:cNvPr id="147" name="Google Shape;147;p7"/>
            <p:cNvSpPr txBox="1"/>
            <p:nvPr/>
          </p:nvSpPr>
          <p:spPr>
            <a:xfrm>
              <a:off x="0" y="-47625"/>
              <a:ext cx="4215056" cy="596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7"/>
          <p:cNvGrpSpPr/>
          <p:nvPr/>
        </p:nvGrpSpPr>
        <p:grpSpPr>
          <a:xfrm>
            <a:off x="2283960" y="9077474"/>
            <a:ext cx="16004040" cy="2265017"/>
            <a:chOff x="0" y="-47625"/>
            <a:chExt cx="4215056" cy="596548"/>
          </a:xfrm>
        </p:grpSpPr>
        <p:sp>
          <p:nvSpPr>
            <p:cNvPr id="149" name="Google Shape;149;p7"/>
            <p:cNvSpPr/>
            <p:nvPr/>
          </p:nvSpPr>
          <p:spPr>
            <a:xfrm>
              <a:off x="0" y="0"/>
              <a:ext cx="4215056" cy="548923"/>
            </a:xfrm>
            <a:custGeom>
              <a:avLst/>
              <a:gdLst/>
              <a:ahLst/>
              <a:cxnLst/>
              <a:rect l="l" t="t" r="r" b="b"/>
              <a:pathLst>
                <a:path w="4215056" h="548923" extrusionOk="0">
                  <a:moveTo>
                    <a:pt x="0" y="0"/>
                  </a:moveTo>
                  <a:lnTo>
                    <a:pt x="4215056" y="0"/>
                  </a:lnTo>
                  <a:lnTo>
                    <a:pt x="4215056" y="548923"/>
                  </a:lnTo>
                  <a:lnTo>
                    <a:pt x="0" y="548923"/>
                  </a:lnTo>
                  <a:close/>
                </a:path>
              </a:pathLst>
            </a:custGeom>
            <a:solidFill>
              <a:srgbClr val="FAB52C"/>
            </a:solidFill>
            <a:ln>
              <a:noFill/>
            </a:ln>
          </p:spPr>
        </p:sp>
        <p:sp>
          <p:nvSpPr>
            <p:cNvPr id="150" name="Google Shape;150;p7"/>
            <p:cNvSpPr txBox="1"/>
            <p:nvPr/>
          </p:nvSpPr>
          <p:spPr>
            <a:xfrm>
              <a:off x="0" y="-47625"/>
              <a:ext cx="4215056" cy="596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7"/>
          <p:cNvSpPr/>
          <p:nvPr/>
        </p:nvSpPr>
        <p:spPr>
          <a:xfrm>
            <a:off x="6959419" y="7402096"/>
            <a:ext cx="4369163" cy="1839541"/>
          </a:xfrm>
          <a:custGeom>
            <a:avLst/>
            <a:gdLst/>
            <a:ahLst/>
            <a:cxnLst/>
            <a:rect l="l" t="t" r="r" b="b"/>
            <a:pathLst>
              <a:path w="4369163" h="1839541" extrusionOk="0">
                <a:moveTo>
                  <a:pt x="0" y="0"/>
                </a:moveTo>
                <a:lnTo>
                  <a:pt x="4369162" y="0"/>
                </a:lnTo>
                <a:lnTo>
                  <a:pt x="4369162" y="1839541"/>
                </a:lnTo>
                <a:lnTo>
                  <a:pt x="0" y="18395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2" name="Google Shape;152;p7"/>
          <p:cNvSpPr txBox="1"/>
          <p:nvPr/>
        </p:nvSpPr>
        <p:spPr>
          <a:xfrm>
            <a:off x="-23827" y="2127827"/>
            <a:ext cx="18335654" cy="181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27" b="0" i="0" u="none" strike="noStrike" cap="none">
                <a:solidFill>
                  <a:srgbClr val="303577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  <p:sp>
        <p:nvSpPr>
          <p:cNvPr id="153" name="Google Shape;153;p7"/>
          <p:cNvSpPr/>
          <p:nvPr/>
        </p:nvSpPr>
        <p:spPr>
          <a:xfrm>
            <a:off x="6193447" y="5219147"/>
            <a:ext cx="399176" cy="399176"/>
          </a:xfrm>
          <a:custGeom>
            <a:avLst/>
            <a:gdLst/>
            <a:ahLst/>
            <a:cxnLst/>
            <a:rect l="l" t="t" r="r" b="b"/>
            <a:pathLst>
              <a:path w="399176" h="399176" extrusionOk="0">
                <a:moveTo>
                  <a:pt x="0" y="0"/>
                </a:moveTo>
                <a:lnTo>
                  <a:pt x="399176" y="0"/>
                </a:lnTo>
                <a:lnTo>
                  <a:pt x="399176" y="399175"/>
                </a:lnTo>
                <a:lnTo>
                  <a:pt x="0" y="399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4" name="Google Shape;154;p7"/>
          <p:cNvSpPr/>
          <p:nvPr/>
        </p:nvSpPr>
        <p:spPr>
          <a:xfrm>
            <a:off x="6193447" y="5723097"/>
            <a:ext cx="399176" cy="399176"/>
          </a:xfrm>
          <a:custGeom>
            <a:avLst/>
            <a:gdLst/>
            <a:ahLst/>
            <a:cxnLst/>
            <a:rect l="l" t="t" r="r" b="b"/>
            <a:pathLst>
              <a:path w="399176" h="399176" extrusionOk="0">
                <a:moveTo>
                  <a:pt x="0" y="0"/>
                </a:moveTo>
                <a:lnTo>
                  <a:pt x="399176" y="0"/>
                </a:lnTo>
                <a:lnTo>
                  <a:pt x="399176" y="399176"/>
                </a:lnTo>
                <a:lnTo>
                  <a:pt x="0" y="399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5" name="Google Shape;155;p7"/>
          <p:cNvSpPr/>
          <p:nvPr/>
        </p:nvSpPr>
        <p:spPr>
          <a:xfrm>
            <a:off x="6193447" y="6227048"/>
            <a:ext cx="399176" cy="399176"/>
          </a:xfrm>
          <a:custGeom>
            <a:avLst/>
            <a:gdLst/>
            <a:ahLst/>
            <a:cxnLst/>
            <a:rect l="l" t="t" r="r" b="b"/>
            <a:pathLst>
              <a:path w="399176" h="399176" extrusionOk="0">
                <a:moveTo>
                  <a:pt x="0" y="0"/>
                </a:moveTo>
                <a:lnTo>
                  <a:pt x="399176" y="0"/>
                </a:lnTo>
                <a:lnTo>
                  <a:pt x="399176" y="399175"/>
                </a:lnTo>
                <a:lnTo>
                  <a:pt x="0" y="399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6" name="Google Shape;156;p7"/>
          <p:cNvSpPr txBox="1"/>
          <p:nvPr/>
        </p:nvSpPr>
        <p:spPr>
          <a:xfrm>
            <a:off x="6193447" y="4243860"/>
            <a:ext cx="374760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93" b="1" dirty="0">
                <a:solidFill>
                  <a:srgbClr val="303577"/>
                </a:solidFill>
                <a:latin typeface="Poppins"/>
                <a:cs typeface="Poppins"/>
                <a:sym typeface="Poppins"/>
              </a:rPr>
              <a:t>Nichole Knox</a:t>
            </a:r>
            <a:endParaRPr dirty="0"/>
          </a:p>
        </p:txBody>
      </p:sp>
      <p:sp>
        <p:nvSpPr>
          <p:cNvPr id="157" name="Google Shape;157;p7"/>
          <p:cNvSpPr txBox="1"/>
          <p:nvPr/>
        </p:nvSpPr>
        <p:spPr>
          <a:xfrm>
            <a:off x="6219877" y="4770684"/>
            <a:ext cx="4069500" cy="41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10" dirty="0">
                <a:solidFill>
                  <a:srgbClr val="303577"/>
                </a:solidFill>
                <a:latin typeface="Poppins"/>
                <a:cs typeface="Poppins"/>
                <a:sym typeface="Poppins"/>
              </a:rPr>
              <a:t>Manager</a:t>
            </a:r>
            <a:endParaRPr dirty="0"/>
          </a:p>
        </p:txBody>
      </p:sp>
      <p:sp>
        <p:nvSpPr>
          <p:cNvPr id="158" name="Google Shape;158;p7"/>
          <p:cNvSpPr txBox="1"/>
          <p:nvPr/>
        </p:nvSpPr>
        <p:spPr>
          <a:xfrm>
            <a:off x="6729969" y="5665947"/>
            <a:ext cx="37881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0" b="0" i="0" u="none" strike="noStrike" cap="none" dirty="0">
                <a:solidFill>
                  <a:srgbClr val="303577"/>
                </a:solidFill>
                <a:latin typeface="Poppins"/>
                <a:ea typeface="Poppins"/>
                <a:cs typeface="Poppins"/>
                <a:sym typeface="Poppins"/>
              </a:rPr>
              <a:t>cobbcat.org</a:t>
            </a:r>
            <a:endParaRPr dirty="0"/>
          </a:p>
        </p:txBody>
      </p:sp>
      <p:sp>
        <p:nvSpPr>
          <p:cNvPr id="159" name="Google Shape;159;p7"/>
          <p:cNvSpPr txBox="1"/>
          <p:nvPr/>
        </p:nvSpPr>
        <p:spPr>
          <a:xfrm>
            <a:off x="6729969" y="6225379"/>
            <a:ext cx="5364600" cy="38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0" b="0" i="0" u="none" strike="noStrike" cap="none" dirty="0">
                <a:solidFill>
                  <a:srgbClr val="303577"/>
                </a:solidFill>
                <a:latin typeface="Poppins"/>
                <a:ea typeface="Poppins"/>
                <a:cs typeface="Poppins"/>
                <a:sym typeface="Poppins"/>
              </a:rPr>
              <a:t>3535 Old 41 Highway , Kennesaw GA 30144</a:t>
            </a:r>
            <a:endParaRPr dirty="0"/>
          </a:p>
        </p:txBody>
      </p:sp>
      <p:sp>
        <p:nvSpPr>
          <p:cNvPr id="160" name="Google Shape;160;p7"/>
          <p:cNvSpPr txBox="1"/>
          <p:nvPr/>
        </p:nvSpPr>
        <p:spPr>
          <a:xfrm>
            <a:off x="6729969" y="5202177"/>
            <a:ext cx="3559500" cy="38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0" dirty="0">
                <a:solidFill>
                  <a:srgbClr val="303577"/>
                </a:solidFill>
                <a:latin typeface="Poppins"/>
                <a:cs typeface="Poppins"/>
                <a:sym typeface="Poppins"/>
              </a:rPr>
              <a:t>770-801-2744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162</Words>
  <Application>Microsoft Office PowerPoint</Application>
  <PresentationFormat>Custom</PresentationFormat>
  <Paragraphs>49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Poppins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Ball, Patricia</dc:creator>
  <cp:lastModifiedBy>Knox, Nichole  H</cp:lastModifiedBy>
  <cp:revision>12</cp:revision>
  <dcterms:created xsi:type="dcterms:W3CDTF">2006-08-16T00:00:00Z</dcterms:created>
  <dcterms:modified xsi:type="dcterms:W3CDTF">2024-06-08T19:56:15Z</dcterms:modified>
</cp:coreProperties>
</file>