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4" r:id="rId1"/>
    <p:sldMasterId id="2147483765" r:id="rId2"/>
    <p:sldMasterId id="2147483766" r:id="rId3"/>
  </p:sldMasterIdLst>
  <p:notesMasterIdLst>
    <p:notesMasterId r:id="rId19"/>
  </p:notesMasterIdLst>
  <p:sldIdLst>
    <p:sldId id="288" r:id="rId4"/>
    <p:sldId id="294" r:id="rId5"/>
    <p:sldId id="300" r:id="rId6"/>
    <p:sldId id="303" r:id="rId7"/>
    <p:sldId id="309" r:id="rId8"/>
    <p:sldId id="296" r:id="rId9"/>
    <p:sldId id="259" r:id="rId10"/>
    <p:sldId id="260" r:id="rId11"/>
    <p:sldId id="302" r:id="rId12"/>
    <p:sldId id="675" r:id="rId13"/>
    <p:sldId id="676" r:id="rId14"/>
    <p:sldId id="286" r:id="rId15"/>
    <p:sldId id="292" r:id="rId16"/>
    <p:sldId id="677" r:id="rId17"/>
    <p:sldId id="258"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07342-7878-6597-6B27-06B3D3C5F11D}" name="Peg Knight" initials="PK" userId="S::peg.knight@clarivate.com::26ca61a2-4b8d-4792-a4fe-cfba816a0b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C7BB"/>
    <a:srgbClr val="37D3BE"/>
    <a:srgbClr val="66DF96"/>
    <a:srgbClr val="10A7D1"/>
    <a:srgbClr val="0C86CF"/>
    <a:srgbClr val="0767C0"/>
    <a:srgbClr val="EF8E06"/>
    <a:srgbClr val="E85A05"/>
    <a:srgbClr val="DB2B07"/>
    <a:srgbClr val="DE3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683E3-3FDF-47D3-8F3E-4238E353051A}">
  <a:tblStyle styleId="{A46683E3-3FDF-47D3-8F3E-4238E35305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73" autoAdjust="0"/>
    <p:restoredTop sz="83504" autoAdjust="0"/>
  </p:normalViewPr>
  <p:slideViewPr>
    <p:cSldViewPr snapToGrid="0">
      <p:cViewPr varScale="1">
        <p:scale>
          <a:sx n="146" d="100"/>
          <a:sy n="146" d="100"/>
        </p:scale>
        <p:origin x="176"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g Knight" userId="26ca61a2-4b8d-4792-a4fe-cfba816a0b5a" providerId="ADAL" clId="{6D41FB65-C637-4505-B582-7E68D78505EC}"/>
    <pc:docChg chg="undo custSel addSld delSld modSld">
      <pc:chgData name="Peg Knight" userId="26ca61a2-4b8d-4792-a4fe-cfba816a0b5a" providerId="ADAL" clId="{6D41FB65-C637-4505-B582-7E68D78505EC}" dt="2024-06-10T16:54:04.935" v="220" actId="1076"/>
      <pc:docMkLst>
        <pc:docMk/>
      </pc:docMkLst>
      <pc:sldChg chg="mod modShow">
        <pc:chgData name="Peg Knight" userId="26ca61a2-4b8d-4792-a4fe-cfba816a0b5a" providerId="ADAL" clId="{6D41FB65-C637-4505-B582-7E68D78505EC}" dt="2024-06-10T16:49:11.160" v="205" actId="729"/>
        <pc:sldMkLst>
          <pc:docMk/>
          <pc:sldMk cId="0" sldId="259"/>
        </pc:sldMkLst>
      </pc:sldChg>
      <pc:sldChg chg="mod modShow">
        <pc:chgData name="Peg Knight" userId="26ca61a2-4b8d-4792-a4fe-cfba816a0b5a" providerId="ADAL" clId="{6D41FB65-C637-4505-B582-7E68D78505EC}" dt="2024-06-10T16:49:16.319" v="206" actId="729"/>
        <pc:sldMkLst>
          <pc:docMk/>
          <pc:sldMk cId="0" sldId="260"/>
        </pc:sldMkLst>
      </pc:sldChg>
      <pc:sldChg chg="del">
        <pc:chgData name="Peg Knight" userId="26ca61a2-4b8d-4792-a4fe-cfba816a0b5a" providerId="ADAL" clId="{6D41FB65-C637-4505-B582-7E68D78505EC}" dt="2024-06-10T16:49:22.189" v="207" actId="47"/>
        <pc:sldMkLst>
          <pc:docMk/>
          <pc:sldMk cId="2043897401" sldId="285"/>
        </pc:sldMkLst>
      </pc:sldChg>
      <pc:sldChg chg="modSp mod">
        <pc:chgData name="Peg Knight" userId="26ca61a2-4b8d-4792-a4fe-cfba816a0b5a" providerId="ADAL" clId="{6D41FB65-C637-4505-B582-7E68D78505EC}" dt="2024-06-10T16:48:40.853" v="204" actId="403"/>
        <pc:sldMkLst>
          <pc:docMk/>
          <pc:sldMk cId="0" sldId="288"/>
        </pc:sldMkLst>
        <pc:spChg chg="mod">
          <ac:chgData name="Peg Knight" userId="26ca61a2-4b8d-4792-a4fe-cfba816a0b5a" providerId="ADAL" clId="{6D41FB65-C637-4505-B582-7E68D78505EC}" dt="2024-06-10T16:48:40.853" v="204" actId="403"/>
          <ac:spMkLst>
            <pc:docMk/>
            <pc:sldMk cId="0" sldId="288"/>
            <ac:spMk id="6" creationId="{870F91E1-18FB-743D-8CE0-F8A9D46DF775}"/>
          </ac:spMkLst>
        </pc:spChg>
      </pc:sldChg>
      <pc:sldChg chg="del">
        <pc:chgData name="Peg Knight" userId="26ca61a2-4b8d-4792-a4fe-cfba816a0b5a" providerId="ADAL" clId="{6D41FB65-C637-4505-B582-7E68D78505EC}" dt="2024-06-10T16:50:06.970" v="209" actId="47"/>
        <pc:sldMkLst>
          <pc:docMk/>
          <pc:sldMk cId="2793323410" sldId="289"/>
        </pc:sldMkLst>
      </pc:sldChg>
      <pc:sldChg chg="modSp mod">
        <pc:chgData name="Peg Knight" userId="26ca61a2-4b8d-4792-a4fe-cfba816a0b5a" providerId="ADAL" clId="{6D41FB65-C637-4505-B582-7E68D78505EC}" dt="2024-06-10T16:49:32.323" v="208" actId="6549"/>
        <pc:sldMkLst>
          <pc:docMk/>
          <pc:sldMk cId="2911039554" sldId="302"/>
        </pc:sldMkLst>
        <pc:spChg chg="mod">
          <ac:chgData name="Peg Knight" userId="26ca61a2-4b8d-4792-a4fe-cfba816a0b5a" providerId="ADAL" clId="{6D41FB65-C637-4505-B582-7E68D78505EC}" dt="2024-06-10T16:49:32.323" v="208" actId="6549"/>
          <ac:spMkLst>
            <pc:docMk/>
            <pc:sldMk cId="2911039554" sldId="302"/>
            <ac:spMk id="966" creationId="{00000000-0000-0000-0000-000000000000}"/>
          </ac:spMkLst>
        </pc:spChg>
      </pc:sldChg>
      <pc:sldChg chg="addSp delSp modSp new mod">
        <pc:chgData name="Peg Knight" userId="26ca61a2-4b8d-4792-a4fe-cfba816a0b5a" providerId="ADAL" clId="{6D41FB65-C637-4505-B582-7E68D78505EC}" dt="2024-06-10T16:54:04.935" v="220" actId="1076"/>
        <pc:sldMkLst>
          <pc:docMk/>
          <pc:sldMk cId="1691651319" sldId="677"/>
        </pc:sldMkLst>
        <pc:spChg chg="del">
          <ac:chgData name="Peg Knight" userId="26ca61a2-4b8d-4792-a4fe-cfba816a0b5a" providerId="ADAL" clId="{6D41FB65-C637-4505-B582-7E68D78505EC}" dt="2024-06-10T16:51:52.137" v="213" actId="478"/>
          <ac:spMkLst>
            <pc:docMk/>
            <pc:sldMk cId="1691651319" sldId="677"/>
            <ac:spMk id="2" creationId="{DC807CFF-2675-76F9-B0D0-FDF1367EF5FE}"/>
          </ac:spMkLst>
        </pc:spChg>
        <pc:spChg chg="del">
          <ac:chgData name="Peg Knight" userId="26ca61a2-4b8d-4792-a4fe-cfba816a0b5a" providerId="ADAL" clId="{6D41FB65-C637-4505-B582-7E68D78505EC}" dt="2024-06-10T16:51:54.151" v="214" actId="478"/>
          <ac:spMkLst>
            <pc:docMk/>
            <pc:sldMk cId="1691651319" sldId="677"/>
            <ac:spMk id="3" creationId="{47010224-B666-50B2-781B-FD38B7CEDB6C}"/>
          </ac:spMkLst>
        </pc:spChg>
        <pc:spChg chg="del">
          <ac:chgData name="Peg Knight" userId="26ca61a2-4b8d-4792-a4fe-cfba816a0b5a" providerId="ADAL" clId="{6D41FB65-C637-4505-B582-7E68D78505EC}" dt="2024-06-10T16:51:45.946" v="211" actId="478"/>
          <ac:spMkLst>
            <pc:docMk/>
            <pc:sldMk cId="1691651319" sldId="677"/>
            <ac:spMk id="4" creationId="{E7423340-D9C7-A4F2-EB64-90AD89604F92}"/>
          </ac:spMkLst>
        </pc:spChg>
        <pc:picChg chg="add del mod">
          <ac:chgData name="Peg Knight" userId="26ca61a2-4b8d-4792-a4fe-cfba816a0b5a" providerId="ADAL" clId="{6D41FB65-C637-4505-B582-7E68D78505EC}" dt="2024-06-10T16:53:18.459" v="217" actId="478"/>
          <ac:picMkLst>
            <pc:docMk/>
            <pc:sldMk cId="1691651319" sldId="677"/>
            <ac:picMk id="6" creationId="{7B8498A0-ADA9-47F3-B047-AEA4D59B84FF}"/>
          </ac:picMkLst>
        </pc:picChg>
        <pc:picChg chg="add mod">
          <ac:chgData name="Peg Knight" userId="26ca61a2-4b8d-4792-a4fe-cfba816a0b5a" providerId="ADAL" clId="{6D41FB65-C637-4505-B582-7E68D78505EC}" dt="2024-06-10T16:54:04.935" v="220" actId="1076"/>
          <ac:picMkLst>
            <pc:docMk/>
            <pc:sldMk cId="1691651319" sldId="677"/>
            <ac:picMk id="8" creationId="{E4174878-0BB1-243E-EE64-77466A0C6C73}"/>
          </ac:picMkLst>
        </pc:picChg>
      </pc:sldChg>
      <pc:sldMasterChg chg="delSldLayout">
        <pc:chgData name="Peg Knight" userId="26ca61a2-4b8d-4792-a4fe-cfba816a0b5a" providerId="ADAL" clId="{6D41FB65-C637-4505-B582-7E68D78505EC}" dt="2024-06-10T16:50:06.970" v="209" actId="47"/>
        <pc:sldMasterMkLst>
          <pc:docMk/>
          <pc:sldMasterMk cId="0" sldId="2147483765"/>
        </pc:sldMasterMkLst>
        <pc:sldLayoutChg chg="del">
          <pc:chgData name="Peg Knight" userId="26ca61a2-4b8d-4792-a4fe-cfba816a0b5a" providerId="ADAL" clId="{6D41FB65-C637-4505-B582-7E68D78505EC}" dt="2024-06-10T16:50:06.970" v="209" actId="47"/>
          <pc:sldLayoutMkLst>
            <pc:docMk/>
            <pc:sldMasterMk cId="0" sldId="2147483765"/>
            <pc:sldLayoutMk cId="0" sldId="214748372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1266ed33b4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1266ed33b4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Thanks for the opportunity to speak to you about Business and Technology as in Public Libraries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thanks for letting me tell you about O’Reilly for Public Libraries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Most of all, thank you for coming today.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dab903949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0dab903949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badcd31f3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badcd31f3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776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571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badcd31f3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badcd31f3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524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badcd31f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badcd31f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dirty="0">
                <a:solidFill>
                  <a:schemeClr val="dk1"/>
                </a:solidFill>
              </a:rPr>
              <a:t>When we started over 40 years ago, the web didn't exist.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If someone wanted to learn something, they'd teach themselves from a book. And there were only two kinds of technical books on the market: mass-market books for complete beginners and advanced books that were dry and technical. It left a gap that O'Reilly filled.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O'Reilly books are written by practitioners with first-hand knowledge on what’s made them productive so others could be productive too</a:t>
            </a:r>
            <a:endParaRPr dirty="0">
              <a:solidFill>
                <a:srgbClr val="0E101A"/>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afbbb711ff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afbbb711ff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E101A"/>
              </a:buClr>
              <a:buSzPts val="1100"/>
              <a:buChar char="●"/>
            </a:pPr>
            <a:r>
              <a:rPr lang="en" dirty="0">
                <a:solidFill>
                  <a:srgbClr val="0E101A"/>
                </a:solidFill>
              </a:rPr>
              <a:t>O'Reilly has been educating professionals in technology and business for over 40 years. And during those four decades, we've given learners precisely what they need to stay ahead. </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We started as a technical book publisher and continue to publish some of the best technical content available (you might recognize our books by the woodcut animals on the covers).</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We also gather the brightest technical minds at O'Reilly tapping into thoughtleaders  and innovators in areas such as AI, big data, software architecture, and open source.</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In 2001 we launched </a:t>
            </a:r>
            <a:r>
              <a:rPr lang="en-US" dirty="0">
                <a:solidFill>
                  <a:srgbClr val="0E101A"/>
                </a:solidFill>
              </a:rPr>
              <a:t>O'Reilly for Public Libraries</a:t>
            </a:r>
            <a:r>
              <a:rPr lang="en" dirty="0">
                <a:solidFill>
                  <a:srgbClr val="0E101A"/>
                </a:solidFill>
              </a:rPr>
              <a:t>, a subscription-based online learning platform with all our ebooks and videos, certification guides, and more while inviting other technology and business publishers to join.</a:t>
            </a:r>
            <a:endParaRPr dirty="0">
              <a:solidFill>
                <a:srgbClr val="0E101A"/>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badcd31f3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badcd31f3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235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42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afbbb711ff_0_2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afbbb711ff_0_2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E101A"/>
              </a:buClr>
              <a:buSzPts val="1100"/>
              <a:buChar char="●"/>
            </a:pPr>
            <a:r>
              <a:rPr lang="en" dirty="0">
                <a:solidFill>
                  <a:srgbClr val="0E101A"/>
                </a:solidFill>
              </a:rPr>
              <a:t>Leading institutions and companies trust O’Reilly… recent awards highlighted here. </a:t>
            </a:r>
            <a:br>
              <a:rPr lang="en" dirty="0">
                <a:solidFill>
                  <a:srgbClr val="0E101A"/>
                </a:solidFill>
              </a:rPr>
            </a:br>
            <a:r>
              <a:rPr lang="en" dirty="0">
                <a:solidFill>
                  <a:srgbClr val="0E101A"/>
                </a:solidFill>
              </a:rPr>
              <a:t>- world class content, helping users build skills for career-readiness and helping faculty and staff support classroom learning.</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Only learning solution that also provides problem-solving resources for learners who need on-demand resource to fit their specific contextual needs</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helps learners save time when they need specific answers quickly. O’Reilly’s natural language search—O’Reilly Answers—delivers users not only lists of results, but pinpoints relevant passages that answer the user’s question.</a:t>
            </a:r>
            <a:endParaRPr dirty="0">
              <a:solidFill>
                <a:srgbClr val="0E101A"/>
              </a:solidFill>
            </a:endParaRPr>
          </a:p>
          <a:p>
            <a:pPr marL="457200" lvl="0" indent="-298450" algn="l" rtl="0">
              <a:lnSpc>
                <a:spcPct val="115000"/>
              </a:lnSpc>
              <a:spcBef>
                <a:spcPts val="0"/>
              </a:spcBef>
              <a:spcAft>
                <a:spcPts val="0"/>
              </a:spcAft>
              <a:buClr>
                <a:srgbClr val="0E101A"/>
              </a:buClr>
              <a:buSzPts val="1100"/>
              <a:buChar char="●"/>
            </a:pPr>
            <a:r>
              <a:rPr lang="en" dirty="0">
                <a:solidFill>
                  <a:srgbClr val="0E101A"/>
                </a:solidFill>
              </a:rPr>
              <a:t>knows what the modern-day enterprise expects from employees and the skills they need for success. You can be sure your patrons are getting the most accurate information about tools and technologies and skills they need to bring into the workplace.</a:t>
            </a:r>
            <a:endParaRPr dirty="0"/>
          </a:p>
        </p:txBody>
      </p:sp>
      <p:sp>
        <p:nvSpPr>
          <p:cNvPr id="901" name="Google Shape;901;g1afbbb711ff_0_2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Red Option 1 1">
  <p:cSld name="TITLE_3">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3465"/>
            <a:ext cx="9144003" cy="5143499"/>
          </a:xfrm>
          <a:prstGeom prst="rect">
            <a:avLst/>
          </a:prstGeom>
          <a:noFill/>
          <a:ln>
            <a:noFill/>
          </a:ln>
        </p:spPr>
      </p:pic>
      <p:pic>
        <p:nvPicPr>
          <p:cNvPr id="59" name="Google Shape;59;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pic>
        <p:nvPicPr>
          <p:cNvPr id="60" name="Google Shape;60;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61" name="Google Shape;61;p15"/>
          <p:cNvSpPr txBox="1">
            <a:spLocks noGrp="1"/>
          </p:cNvSpPr>
          <p:nvPr>
            <p:ph type="title"/>
          </p:nvPr>
        </p:nvSpPr>
        <p:spPr>
          <a:xfrm>
            <a:off x="506875" y="1200300"/>
            <a:ext cx="26520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62" name="Google Shape;62;p15"/>
          <p:cNvSpPr txBox="1">
            <a:spLocks noGrp="1"/>
          </p:cNvSpPr>
          <p:nvPr>
            <p:ph type="subTitle" idx="1"/>
          </p:nvPr>
        </p:nvSpPr>
        <p:spPr>
          <a:xfrm>
            <a:off x="527550" y="2697000"/>
            <a:ext cx="2703300" cy="836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Option 2">
  <p:cSld name="CUSTOM_1_1_1_1">
    <p:spTree>
      <p:nvGrpSpPr>
        <p:cNvPr id="1" name="Shape 122"/>
        <p:cNvGrpSpPr/>
        <p:nvPr/>
      </p:nvGrpSpPr>
      <p:grpSpPr>
        <a:xfrm>
          <a:off x="0" y="0"/>
          <a:ext cx="0" cy="0"/>
          <a:chOff x="0" y="0"/>
          <a:chExt cx="0" cy="0"/>
        </a:xfrm>
      </p:grpSpPr>
      <p:pic>
        <p:nvPicPr>
          <p:cNvPr id="123" name="Google Shape;123;p25"/>
          <p:cNvPicPr preferRelativeResize="0"/>
          <p:nvPr/>
        </p:nvPicPr>
        <p:blipFill rotWithShape="1">
          <a:blip r:embed="rId2" cstate="screen">
            <a:alphaModFix/>
            <a:extLst>
              <a:ext uri="{28A0092B-C50C-407E-A947-70E740481C1C}">
                <a14:useLocalDpi xmlns:a14="http://schemas.microsoft.com/office/drawing/2010/main"/>
              </a:ext>
            </a:extLst>
          </a:blip>
          <a:srcRect t="-7227"/>
          <a:stretch/>
        </p:blipFill>
        <p:spPr>
          <a:xfrm>
            <a:off x="5753100" y="1743075"/>
            <a:ext cx="3390900" cy="3400500"/>
          </a:xfrm>
          <a:prstGeom prst="rect">
            <a:avLst/>
          </a:prstGeom>
          <a:noFill/>
          <a:ln>
            <a:noFill/>
          </a:ln>
        </p:spPr>
      </p:pic>
      <p:sp>
        <p:nvSpPr>
          <p:cNvPr id="124" name="Google Shape;124;p25"/>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5"/>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26" name="Google Shape;126;p25"/>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127" name="Google Shape;127;p25"/>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128" name="Google Shape;128;p25"/>
          <p:cNvGrpSpPr/>
          <p:nvPr/>
        </p:nvGrpSpPr>
        <p:grpSpPr>
          <a:xfrm>
            <a:off x="8714232" y="146304"/>
            <a:ext cx="287505" cy="232934"/>
            <a:chOff x="6226614" y="2104494"/>
            <a:chExt cx="2314851" cy="1875478"/>
          </a:xfrm>
        </p:grpSpPr>
        <p:sp>
          <p:nvSpPr>
            <p:cNvPr id="129" name="Google Shape;129;p25"/>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31" name="Google Shape;131;p25"/>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Option 3">
  <p:cSld name="CUSTOM_1_1_1_1_2">
    <p:spTree>
      <p:nvGrpSpPr>
        <p:cNvPr id="1" name="Shape 132"/>
        <p:cNvGrpSpPr/>
        <p:nvPr/>
      </p:nvGrpSpPr>
      <p:grpSpPr>
        <a:xfrm>
          <a:off x="0" y="0"/>
          <a:ext cx="0" cy="0"/>
          <a:chOff x="0" y="0"/>
          <a:chExt cx="0" cy="0"/>
        </a:xfrm>
      </p:grpSpPr>
      <p:pic>
        <p:nvPicPr>
          <p:cNvPr id="133" name="Google Shape;133;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347000"/>
            <a:ext cx="3390900" cy="2796600"/>
          </a:xfrm>
          <a:prstGeom prst="rect">
            <a:avLst/>
          </a:prstGeom>
          <a:noFill/>
          <a:ln>
            <a:noFill/>
          </a:ln>
        </p:spPr>
      </p:pic>
      <p:sp>
        <p:nvSpPr>
          <p:cNvPr id="134" name="Google Shape;134;p26"/>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6"/>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36" name="Google Shape;136;p26"/>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37" name="Google Shape;137;p26"/>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38" name="Google Shape;138;p26"/>
          <p:cNvGrpSpPr/>
          <p:nvPr/>
        </p:nvGrpSpPr>
        <p:grpSpPr>
          <a:xfrm>
            <a:off x="8714232" y="146304"/>
            <a:ext cx="287505" cy="232934"/>
            <a:chOff x="6226614" y="2104494"/>
            <a:chExt cx="2314851" cy="1875478"/>
          </a:xfrm>
        </p:grpSpPr>
        <p:sp>
          <p:nvSpPr>
            <p:cNvPr id="139" name="Google Shape;139;p26"/>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41" name="Google Shape;141;p26"/>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Option 4">
  <p:cSld name="CUSTOM_1_1_1_1_2_1">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144" name="Google Shape;144;p27"/>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7"/>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46" name="Google Shape;146;p27"/>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47" name="Google Shape;147;p27"/>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48" name="Google Shape;148;p27"/>
          <p:cNvGrpSpPr/>
          <p:nvPr/>
        </p:nvGrpSpPr>
        <p:grpSpPr>
          <a:xfrm>
            <a:off x="8714232" y="146304"/>
            <a:ext cx="287505" cy="232934"/>
            <a:chOff x="6226614" y="2104494"/>
            <a:chExt cx="2314851" cy="1875478"/>
          </a:xfrm>
        </p:grpSpPr>
        <p:sp>
          <p:nvSpPr>
            <p:cNvPr id="149" name="Google Shape;149;p27"/>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7"/>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51" name="Google Shape;151;p27"/>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Option 5">
  <p:cSld name="CUSTOM_1_1_1_1_2_1_1">
    <p:spTree>
      <p:nvGrpSpPr>
        <p:cNvPr id="1" name="Shape 152"/>
        <p:cNvGrpSpPr/>
        <p:nvPr/>
      </p:nvGrpSpPr>
      <p:grpSpPr>
        <a:xfrm>
          <a:off x="0" y="0"/>
          <a:ext cx="0" cy="0"/>
          <a:chOff x="0" y="0"/>
          <a:chExt cx="0" cy="0"/>
        </a:xfrm>
      </p:grpSpPr>
      <p:pic>
        <p:nvPicPr>
          <p:cNvPr id="153" name="Google Shape;153;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123925"/>
            <a:ext cx="3390900" cy="3019800"/>
          </a:xfrm>
          <a:prstGeom prst="rect">
            <a:avLst/>
          </a:prstGeom>
          <a:noFill/>
          <a:ln>
            <a:noFill/>
          </a:ln>
        </p:spPr>
      </p:pic>
      <p:sp>
        <p:nvSpPr>
          <p:cNvPr id="154" name="Google Shape;154;p28"/>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8"/>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56" name="Google Shape;156;p28"/>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7" name="Google Shape;157;p28"/>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58" name="Google Shape;158;p28"/>
          <p:cNvGrpSpPr/>
          <p:nvPr/>
        </p:nvGrpSpPr>
        <p:grpSpPr>
          <a:xfrm>
            <a:off x="8714232" y="146304"/>
            <a:ext cx="287505" cy="232934"/>
            <a:chOff x="6226614" y="2104494"/>
            <a:chExt cx="2314851" cy="1875478"/>
          </a:xfrm>
        </p:grpSpPr>
        <p:sp>
          <p:nvSpPr>
            <p:cNvPr id="159" name="Google Shape;159;p28"/>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8"/>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61" name="Google Shape;161;p28"/>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Option 6">
  <p:cSld name="CUSTOM_1_1_1_1_2_1_1_1">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164" name="Google Shape;164;p29"/>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66" name="Google Shape;166;p29"/>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7" name="Google Shape;167;p29"/>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68" name="Google Shape;168;p29"/>
          <p:cNvGrpSpPr/>
          <p:nvPr/>
        </p:nvGrpSpPr>
        <p:grpSpPr>
          <a:xfrm>
            <a:off x="8714232" y="146304"/>
            <a:ext cx="287505" cy="232934"/>
            <a:chOff x="6226614" y="2104494"/>
            <a:chExt cx="2314851" cy="1875478"/>
          </a:xfrm>
        </p:grpSpPr>
        <p:sp>
          <p:nvSpPr>
            <p:cNvPr id="169" name="Google Shape;169;p29"/>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71" name="Google Shape;171;p29"/>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Option 7">
  <p:cSld name="CUSTOM_1_1_1_1_2_1_1_1_1">
    <p:spTree>
      <p:nvGrpSpPr>
        <p:cNvPr id="1" name="Shape 172"/>
        <p:cNvGrpSpPr/>
        <p:nvPr/>
      </p:nvGrpSpPr>
      <p:grpSpPr>
        <a:xfrm>
          <a:off x="0" y="0"/>
          <a:ext cx="0" cy="0"/>
          <a:chOff x="0" y="0"/>
          <a:chExt cx="0" cy="0"/>
        </a:xfrm>
      </p:grpSpPr>
      <p:pic>
        <p:nvPicPr>
          <p:cNvPr id="173" name="Google Shape;173;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238200"/>
            <a:ext cx="3390900" cy="2905500"/>
          </a:xfrm>
          <a:prstGeom prst="rect">
            <a:avLst/>
          </a:prstGeom>
          <a:noFill/>
          <a:ln>
            <a:noFill/>
          </a:ln>
        </p:spPr>
      </p:pic>
      <p:sp>
        <p:nvSpPr>
          <p:cNvPr id="174" name="Google Shape;174;p30"/>
          <p:cNvSpPr/>
          <p:nvPr/>
        </p:nvSpPr>
        <p:spPr>
          <a:xfrm>
            <a:off x="-25"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76" name="Google Shape;176;p30"/>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77" name="Google Shape;177;p30"/>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78" name="Google Shape;178;p30"/>
          <p:cNvGrpSpPr/>
          <p:nvPr/>
        </p:nvGrpSpPr>
        <p:grpSpPr>
          <a:xfrm>
            <a:off x="8714232" y="146304"/>
            <a:ext cx="287505" cy="232934"/>
            <a:chOff x="6226614" y="2104494"/>
            <a:chExt cx="2314851" cy="1875478"/>
          </a:xfrm>
        </p:grpSpPr>
        <p:sp>
          <p:nvSpPr>
            <p:cNvPr id="179" name="Google Shape;179;p30"/>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81" name="Google Shape;181;p30"/>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Option 8">
  <p:cSld name="CUSTOM_1_1_1_1_2_1_1_1_1_1">
    <p:spTree>
      <p:nvGrpSpPr>
        <p:cNvPr id="1" name="Shape 182"/>
        <p:cNvGrpSpPr/>
        <p:nvPr/>
      </p:nvGrpSpPr>
      <p:grpSpPr>
        <a:xfrm>
          <a:off x="0" y="0"/>
          <a:ext cx="0" cy="0"/>
          <a:chOff x="0" y="0"/>
          <a:chExt cx="0" cy="0"/>
        </a:xfrm>
      </p:grpSpPr>
      <p:pic>
        <p:nvPicPr>
          <p:cNvPr id="183" name="Google Shape;183;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278200"/>
            <a:ext cx="3390900" cy="2865600"/>
          </a:xfrm>
          <a:prstGeom prst="rect">
            <a:avLst/>
          </a:prstGeom>
          <a:noFill/>
          <a:ln>
            <a:noFill/>
          </a:ln>
        </p:spPr>
      </p:pic>
      <p:sp>
        <p:nvSpPr>
          <p:cNvPr id="184" name="Google Shape;184;p31"/>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86" name="Google Shape;186;p31"/>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87" name="Google Shape;187;p31"/>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88" name="Google Shape;188;p31"/>
          <p:cNvGrpSpPr/>
          <p:nvPr/>
        </p:nvGrpSpPr>
        <p:grpSpPr>
          <a:xfrm>
            <a:off x="8714232" y="146304"/>
            <a:ext cx="287505" cy="232934"/>
            <a:chOff x="6226614" y="2104494"/>
            <a:chExt cx="2314851" cy="1875478"/>
          </a:xfrm>
        </p:grpSpPr>
        <p:sp>
          <p:nvSpPr>
            <p:cNvPr id="189" name="Google Shape;189;p31"/>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91" name="Google Shape;191;p31"/>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Option 9">
  <p:cSld name="CUSTOM_1_1_1_1_2_1_1_1_1_1_1">
    <p:spTree>
      <p:nvGrpSpPr>
        <p:cNvPr id="1" name="Shape 192"/>
        <p:cNvGrpSpPr/>
        <p:nvPr/>
      </p:nvGrpSpPr>
      <p:grpSpPr>
        <a:xfrm>
          <a:off x="0" y="0"/>
          <a:ext cx="0" cy="0"/>
          <a:chOff x="0" y="0"/>
          <a:chExt cx="0" cy="0"/>
        </a:xfrm>
      </p:grpSpPr>
      <p:pic>
        <p:nvPicPr>
          <p:cNvPr id="193" name="Google Shape;193;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341900"/>
            <a:ext cx="3390900" cy="2801700"/>
          </a:xfrm>
          <a:prstGeom prst="rect">
            <a:avLst/>
          </a:prstGeom>
          <a:noFill/>
          <a:ln>
            <a:noFill/>
          </a:ln>
        </p:spPr>
      </p:pic>
      <p:sp>
        <p:nvSpPr>
          <p:cNvPr id="194" name="Google Shape;194;p32"/>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96" name="Google Shape;196;p32"/>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97" name="Google Shape;197;p32"/>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198" name="Google Shape;198;p32"/>
          <p:cNvGrpSpPr/>
          <p:nvPr/>
        </p:nvGrpSpPr>
        <p:grpSpPr>
          <a:xfrm>
            <a:off x="8714232" y="146304"/>
            <a:ext cx="287505" cy="232934"/>
            <a:chOff x="6226614" y="2104494"/>
            <a:chExt cx="2314851" cy="1875478"/>
          </a:xfrm>
        </p:grpSpPr>
        <p:sp>
          <p:nvSpPr>
            <p:cNvPr id="199" name="Google Shape;199;p32"/>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01" name="Google Shape;201;p32"/>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Option 10">
  <p:cSld name="CUSTOM_1_1_1_1_2_1_1_1_1_1_1_1">
    <p:spTree>
      <p:nvGrpSpPr>
        <p:cNvPr id="1" name="Shape 202"/>
        <p:cNvGrpSpPr/>
        <p:nvPr/>
      </p:nvGrpSpPr>
      <p:grpSpPr>
        <a:xfrm>
          <a:off x="0" y="0"/>
          <a:ext cx="0" cy="0"/>
          <a:chOff x="0" y="0"/>
          <a:chExt cx="0" cy="0"/>
        </a:xfrm>
      </p:grpSpPr>
      <p:pic>
        <p:nvPicPr>
          <p:cNvPr id="203" name="Google Shape;203;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33025"/>
            <a:ext cx="3390900" cy="2710500"/>
          </a:xfrm>
          <a:prstGeom prst="rect">
            <a:avLst/>
          </a:prstGeom>
          <a:noFill/>
          <a:ln>
            <a:noFill/>
          </a:ln>
        </p:spPr>
      </p:pic>
      <p:sp>
        <p:nvSpPr>
          <p:cNvPr id="204" name="Google Shape;204;p33"/>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206" name="Google Shape;206;p33"/>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07" name="Google Shape;207;p33"/>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08" name="Google Shape;208;p33"/>
          <p:cNvGrpSpPr/>
          <p:nvPr/>
        </p:nvGrpSpPr>
        <p:grpSpPr>
          <a:xfrm>
            <a:off x="8714232" y="146304"/>
            <a:ext cx="287505" cy="232934"/>
            <a:chOff x="6226614" y="2104494"/>
            <a:chExt cx="2314851" cy="1875478"/>
          </a:xfrm>
        </p:grpSpPr>
        <p:sp>
          <p:nvSpPr>
            <p:cNvPr id="209" name="Google Shape;209;p33"/>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11" name="Google Shape;211;p33"/>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Option 11">
  <p:cSld name="CUSTOM_1_1_1_1_2_1_1_1_1_1_1_1_1">
    <p:spTree>
      <p:nvGrpSpPr>
        <p:cNvPr id="1" name="Shape 212"/>
        <p:cNvGrpSpPr/>
        <p:nvPr/>
      </p:nvGrpSpPr>
      <p:grpSpPr>
        <a:xfrm>
          <a:off x="0" y="0"/>
          <a:ext cx="0" cy="0"/>
          <a:chOff x="0" y="0"/>
          <a:chExt cx="0" cy="0"/>
        </a:xfrm>
      </p:grpSpPr>
      <p:pic>
        <p:nvPicPr>
          <p:cNvPr id="213" name="Google Shape;213;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807675"/>
            <a:ext cx="3390900" cy="3336000"/>
          </a:xfrm>
          <a:prstGeom prst="rect">
            <a:avLst/>
          </a:prstGeom>
          <a:noFill/>
          <a:ln>
            <a:noFill/>
          </a:ln>
        </p:spPr>
      </p:pic>
      <p:sp>
        <p:nvSpPr>
          <p:cNvPr id="214" name="Google Shape;214;p3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4"/>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16" name="Google Shape;216;p34"/>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217" name="Google Shape;217;p34"/>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218" name="Google Shape;218;p34"/>
          <p:cNvGrpSpPr/>
          <p:nvPr/>
        </p:nvGrpSpPr>
        <p:grpSpPr>
          <a:xfrm>
            <a:off x="8714232" y="146304"/>
            <a:ext cx="287505" cy="232934"/>
            <a:chOff x="6226614" y="2104494"/>
            <a:chExt cx="2314851" cy="1875478"/>
          </a:xfrm>
        </p:grpSpPr>
        <p:sp>
          <p:nvSpPr>
            <p:cNvPr id="219" name="Google Shape;219;p34"/>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4"/>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21" name="Google Shape;221;p34"/>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Blue Option 1">
  <p:cSld name="TITLE_2">
    <p:spTree>
      <p:nvGrpSpPr>
        <p:cNvPr id="1" name="Shape 63"/>
        <p:cNvGrpSpPr/>
        <p:nvPr/>
      </p:nvGrpSpPr>
      <p:grpSpPr>
        <a:xfrm>
          <a:off x="0" y="0"/>
          <a:ext cx="0" cy="0"/>
          <a:chOff x="0" y="0"/>
          <a:chExt cx="0" cy="0"/>
        </a:xfrm>
      </p:grpSpPr>
      <p:pic>
        <p:nvPicPr>
          <p:cNvPr id="64" name="Google Shape;64;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9"/>
          </a:xfrm>
          <a:prstGeom prst="rect">
            <a:avLst/>
          </a:prstGeom>
          <a:noFill/>
          <a:ln>
            <a:noFill/>
          </a:ln>
        </p:spPr>
      </p:pic>
      <p:pic>
        <p:nvPicPr>
          <p:cNvPr id="65" name="Google Shape;65;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66" name="Google Shape;66;p16"/>
          <p:cNvSpPr txBox="1">
            <a:spLocks noGrp="1"/>
          </p:cNvSpPr>
          <p:nvPr>
            <p:ph type="title"/>
          </p:nvPr>
        </p:nvSpPr>
        <p:spPr>
          <a:xfrm>
            <a:off x="506875" y="1200300"/>
            <a:ext cx="28884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67" name="Google Shape;67;p16"/>
          <p:cNvSpPr txBox="1">
            <a:spLocks noGrp="1"/>
          </p:cNvSpPr>
          <p:nvPr>
            <p:ph type="subTitle" idx="1"/>
          </p:nvPr>
        </p:nvSpPr>
        <p:spPr>
          <a:xfrm>
            <a:off x="527547" y="3362325"/>
            <a:ext cx="27033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Option 12">
  <p:cSld name="CUSTOM_1_1_1_1_2_1_1_1_1_1_1_1_1_1">
    <p:spTree>
      <p:nvGrpSpPr>
        <p:cNvPr id="1" name="Shape 222"/>
        <p:cNvGrpSpPr/>
        <p:nvPr/>
      </p:nvGrpSpPr>
      <p:grpSpPr>
        <a:xfrm>
          <a:off x="0" y="0"/>
          <a:ext cx="0" cy="0"/>
          <a:chOff x="0" y="0"/>
          <a:chExt cx="0" cy="0"/>
        </a:xfrm>
      </p:grpSpPr>
      <p:pic>
        <p:nvPicPr>
          <p:cNvPr id="223" name="Google Shape;223;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911750"/>
            <a:ext cx="3390900" cy="3231900"/>
          </a:xfrm>
          <a:prstGeom prst="rect">
            <a:avLst/>
          </a:prstGeom>
          <a:noFill/>
          <a:ln>
            <a:noFill/>
          </a:ln>
        </p:spPr>
      </p:pic>
      <p:sp>
        <p:nvSpPr>
          <p:cNvPr id="224" name="Google Shape;224;p35"/>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5"/>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226" name="Google Shape;226;p35"/>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27" name="Google Shape;227;p35"/>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28" name="Google Shape;228;p35"/>
          <p:cNvGrpSpPr/>
          <p:nvPr/>
        </p:nvGrpSpPr>
        <p:grpSpPr>
          <a:xfrm>
            <a:off x="8714232" y="146304"/>
            <a:ext cx="287505" cy="232934"/>
            <a:chOff x="6226614" y="2104494"/>
            <a:chExt cx="2314851" cy="1875478"/>
          </a:xfrm>
        </p:grpSpPr>
        <p:sp>
          <p:nvSpPr>
            <p:cNvPr id="229" name="Google Shape;229;p35"/>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5"/>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31" name="Google Shape;231;p35"/>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Option 13">
  <p:cSld name="CUSTOM_1_1_1_1_2_1_1_1_1_1_1_1_1_1_1">
    <p:spTree>
      <p:nvGrpSpPr>
        <p:cNvPr id="1" name="Shape 232"/>
        <p:cNvGrpSpPr/>
        <p:nvPr/>
      </p:nvGrpSpPr>
      <p:grpSpPr>
        <a:xfrm>
          <a:off x="0" y="0"/>
          <a:ext cx="0" cy="0"/>
          <a:chOff x="0" y="0"/>
          <a:chExt cx="0" cy="0"/>
        </a:xfrm>
      </p:grpSpPr>
      <p:pic>
        <p:nvPicPr>
          <p:cNvPr id="233" name="Google Shape;233;p3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69075"/>
            <a:ext cx="3390900" cy="2674500"/>
          </a:xfrm>
          <a:prstGeom prst="rect">
            <a:avLst/>
          </a:prstGeom>
          <a:noFill/>
          <a:ln>
            <a:noFill/>
          </a:ln>
        </p:spPr>
      </p:pic>
      <p:sp>
        <p:nvSpPr>
          <p:cNvPr id="234" name="Google Shape;234;p36"/>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6"/>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236" name="Google Shape;236;p36"/>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37" name="Google Shape;237;p36"/>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38" name="Google Shape;238;p36"/>
          <p:cNvGrpSpPr/>
          <p:nvPr/>
        </p:nvGrpSpPr>
        <p:grpSpPr>
          <a:xfrm>
            <a:off x="8714232" y="146304"/>
            <a:ext cx="287505" cy="232934"/>
            <a:chOff x="6226614" y="2104494"/>
            <a:chExt cx="2314851" cy="1875478"/>
          </a:xfrm>
        </p:grpSpPr>
        <p:sp>
          <p:nvSpPr>
            <p:cNvPr id="239" name="Google Shape;239;p36"/>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6"/>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41" name="Google Shape;241;p36"/>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Option 14">
  <p:cSld name="CUSTOM_1_1_1_1_2_1_1_1_1_1_1_1_1_1_1_1">
    <p:spTree>
      <p:nvGrpSpPr>
        <p:cNvPr id="1" name="Shape 242"/>
        <p:cNvGrpSpPr/>
        <p:nvPr/>
      </p:nvGrpSpPr>
      <p:grpSpPr>
        <a:xfrm>
          <a:off x="0" y="0"/>
          <a:ext cx="0" cy="0"/>
          <a:chOff x="0" y="0"/>
          <a:chExt cx="0" cy="0"/>
        </a:xfrm>
      </p:grpSpPr>
      <p:pic>
        <p:nvPicPr>
          <p:cNvPr id="243" name="Google Shape;243;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28625"/>
            <a:ext cx="3390900" cy="2715000"/>
          </a:xfrm>
          <a:prstGeom prst="rect">
            <a:avLst/>
          </a:prstGeom>
          <a:noFill/>
          <a:ln>
            <a:noFill/>
          </a:ln>
        </p:spPr>
      </p:pic>
      <p:sp>
        <p:nvSpPr>
          <p:cNvPr id="244" name="Google Shape;244;p37"/>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7"/>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246" name="Google Shape;246;p37"/>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47" name="Google Shape;247;p37"/>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48" name="Google Shape;248;p37"/>
          <p:cNvGrpSpPr/>
          <p:nvPr/>
        </p:nvGrpSpPr>
        <p:grpSpPr>
          <a:xfrm>
            <a:off x="8714232" y="146304"/>
            <a:ext cx="287505" cy="232934"/>
            <a:chOff x="6226614" y="2104494"/>
            <a:chExt cx="2314851" cy="1875478"/>
          </a:xfrm>
        </p:grpSpPr>
        <p:sp>
          <p:nvSpPr>
            <p:cNvPr id="249" name="Google Shape;249;p37"/>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51" name="Google Shape;251;p37"/>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Option 2_Placeholder">
  <p:cSld name="CUSTOM_1_1_1_1_1">
    <p:spTree>
      <p:nvGrpSpPr>
        <p:cNvPr id="1" name="Shape 252"/>
        <p:cNvGrpSpPr/>
        <p:nvPr/>
      </p:nvGrpSpPr>
      <p:grpSpPr>
        <a:xfrm>
          <a:off x="0" y="0"/>
          <a:ext cx="0" cy="0"/>
          <a:chOff x="0" y="0"/>
          <a:chExt cx="0" cy="0"/>
        </a:xfrm>
      </p:grpSpPr>
      <p:sp>
        <p:nvSpPr>
          <p:cNvPr id="253" name="Google Shape;253;p38"/>
          <p:cNvSpPr/>
          <p:nvPr/>
        </p:nvSpPr>
        <p:spPr>
          <a:xfrm>
            <a:off x="5898025" y="2544550"/>
            <a:ext cx="3246000" cy="2598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2"/>
                </a:solidFill>
              </a:rPr>
              <a:t>Image Placeholder</a:t>
            </a:r>
            <a:endParaRPr sz="1200">
              <a:solidFill>
                <a:schemeClr val="lt2"/>
              </a:solidFill>
            </a:endParaRPr>
          </a:p>
        </p:txBody>
      </p:sp>
      <p:sp>
        <p:nvSpPr>
          <p:cNvPr id="254" name="Google Shape;254;p38"/>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8"/>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256" name="Google Shape;256;p38"/>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57" name="Google Shape;257;p38"/>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58" name="Google Shape;258;p38"/>
          <p:cNvGrpSpPr/>
          <p:nvPr/>
        </p:nvGrpSpPr>
        <p:grpSpPr>
          <a:xfrm>
            <a:off x="8714232" y="146304"/>
            <a:ext cx="287505" cy="232934"/>
            <a:chOff x="6226614" y="2104494"/>
            <a:chExt cx="2314851" cy="1875478"/>
          </a:xfrm>
        </p:grpSpPr>
        <p:sp>
          <p:nvSpPr>
            <p:cNvPr id="259" name="Google Shape;259;p38"/>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8"/>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61" name="Google Shape;261;p38"/>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ogo Option 1">
  <p:cSld name="CUSTOM_1_1_1_1_1_1">
    <p:spTree>
      <p:nvGrpSpPr>
        <p:cNvPr id="1" name="Shape 262"/>
        <p:cNvGrpSpPr/>
        <p:nvPr/>
      </p:nvGrpSpPr>
      <p:grpSpPr>
        <a:xfrm>
          <a:off x="0" y="0"/>
          <a:ext cx="0" cy="0"/>
          <a:chOff x="0" y="0"/>
          <a:chExt cx="0" cy="0"/>
        </a:xfrm>
      </p:grpSpPr>
      <p:sp>
        <p:nvSpPr>
          <p:cNvPr id="263" name="Google Shape;263;p39"/>
          <p:cNvSpPr txBox="1">
            <a:spLocks noGrp="1"/>
          </p:cNvSpPr>
          <p:nvPr>
            <p:ph type="body" idx="1"/>
          </p:nvPr>
        </p:nvSpPr>
        <p:spPr>
          <a:xfrm>
            <a:off x="4615525" y="1497975"/>
            <a:ext cx="4021500" cy="2921700"/>
          </a:xfrm>
          <a:prstGeom prst="rect">
            <a:avLst/>
          </a:prstGeom>
          <a:noFill/>
          <a:ln>
            <a:noFill/>
          </a:ln>
        </p:spPr>
        <p:txBody>
          <a:bodyPr spcFirstLastPara="1" wrap="square" lIns="91425" tIns="0" rIns="0"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cxnSp>
        <p:nvCxnSpPr>
          <p:cNvPr id="264" name="Google Shape;264;p39"/>
          <p:cNvCxnSpPr/>
          <p:nvPr/>
        </p:nvCxnSpPr>
        <p:spPr>
          <a:xfrm>
            <a:off x="4528475" y="1503100"/>
            <a:ext cx="0" cy="2918400"/>
          </a:xfrm>
          <a:prstGeom prst="straightConnector1">
            <a:avLst/>
          </a:prstGeom>
          <a:noFill/>
          <a:ln w="9525" cap="flat" cmpd="sng">
            <a:solidFill>
              <a:schemeClr val="dk2"/>
            </a:solidFill>
            <a:prstDash val="solid"/>
            <a:round/>
            <a:headEnd type="none" w="med" len="med"/>
            <a:tailEnd type="none" w="med" len="med"/>
          </a:ln>
        </p:spPr>
      </p:cxnSp>
      <p:sp>
        <p:nvSpPr>
          <p:cNvPr id="265" name="Google Shape;265;p39"/>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266" name="Google Shape;266;p39"/>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67" name="Google Shape;267;p39"/>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68" name="Google Shape;268;p39"/>
          <p:cNvGrpSpPr/>
          <p:nvPr/>
        </p:nvGrpSpPr>
        <p:grpSpPr>
          <a:xfrm>
            <a:off x="8714232" y="146304"/>
            <a:ext cx="287505" cy="232934"/>
            <a:chOff x="6226614" y="2104494"/>
            <a:chExt cx="2314851" cy="1875478"/>
          </a:xfrm>
        </p:grpSpPr>
        <p:sp>
          <p:nvSpPr>
            <p:cNvPr id="269" name="Google Shape;269;p39"/>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9"/>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71" name="Google Shape;271;p39"/>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CUSTOM_1_1_1_1_1_1_1">
    <p:spTree>
      <p:nvGrpSpPr>
        <p:cNvPr id="1" name="Shape 272"/>
        <p:cNvGrpSpPr/>
        <p:nvPr/>
      </p:nvGrpSpPr>
      <p:grpSpPr>
        <a:xfrm>
          <a:off x="0" y="0"/>
          <a:ext cx="0" cy="0"/>
          <a:chOff x="0" y="0"/>
          <a:chExt cx="0" cy="0"/>
        </a:xfrm>
      </p:grpSpPr>
      <p:sp>
        <p:nvSpPr>
          <p:cNvPr id="273" name="Google Shape;273;p40"/>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74" name="Google Shape;274;p40"/>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275" name="Google Shape;275;p40"/>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276" name="Google Shape;276;p40"/>
          <p:cNvGrpSpPr/>
          <p:nvPr/>
        </p:nvGrpSpPr>
        <p:grpSpPr>
          <a:xfrm>
            <a:off x="8714232" y="146304"/>
            <a:ext cx="287505" cy="232934"/>
            <a:chOff x="6226614" y="2104494"/>
            <a:chExt cx="2314851" cy="1875478"/>
          </a:xfrm>
        </p:grpSpPr>
        <p:sp>
          <p:nvSpPr>
            <p:cNvPr id="277" name="Google Shape;277;p40"/>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279" name="Google Shape;279;p40"/>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ansition Slide 1">
  <p:cSld name="CUSTOM_2">
    <p:spTree>
      <p:nvGrpSpPr>
        <p:cNvPr id="1" name="Shape 280"/>
        <p:cNvGrpSpPr/>
        <p:nvPr/>
      </p:nvGrpSpPr>
      <p:grpSpPr>
        <a:xfrm>
          <a:off x="0" y="0"/>
          <a:ext cx="0" cy="0"/>
          <a:chOff x="0" y="0"/>
          <a:chExt cx="0" cy="0"/>
        </a:xfrm>
      </p:grpSpPr>
      <p:pic>
        <p:nvPicPr>
          <p:cNvPr id="281" name="Google Shape;281;p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282" name="Google Shape;282;p41"/>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grpSp>
        <p:nvGrpSpPr>
          <p:cNvPr id="283" name="Google Shape;283;p41"/>
          <p:cNvGrpSpPr/>
          <p:nvPr/>
        </p:nvGrpSpPr>
        <p:grpSpPr>
          <a:xfrm>
            <a:off x="8714232" y="146304"/>
            <a:ext cx="287505" cy="232934"/>
            <a:chOff x="6226614" y="2104494"/>
            <a:chExt cx="2314851" cy="1875478"/>
          </a:xfrm>
        </p:grpSpPr>
        <p:sp>
          <p:nvSpPr>
            <p:cNvPr id="284" name="Google Shape;284;p41"/>
            <p:cNvSpPr/>
            <p:nvPr/>
          </p:nvSpPr>
          <p:spPr>
            <a:xfrm>
              <a:off x="6226614" y="2112472"/>
              <a:ext cx="1861200" cy="1867500"/>
            </a:xfrm>
            <a:prstGeom prst="donut">
              <a:avLst>
                <a:gd name="adj" fmla="val 1920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1"/>
            <p:cNvSpPr/>
            <p:nvPr/>
          </p:nvSpPr>
          <p:spPr>
            <a:xfrm>
              <a:off x="8057266" y="2104494"/>
              <a:ext cx="484200" cy="486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ransition Slide 2">
  <p:cSld name="CUSTOM_2_1">
    <p:spTree>
      <p:nvGrpSpPr>
        <p:cNvPr id="1" name="Shape 286"/>
        <p:cNvGrpSpPr/>
        <p:nvPr/>
      </p:nvGrpSpPr>
      <p:grpSpPr>
        <a:xfrm>
          <a:off x="0" y="0"/>
          <a:ext cx="0" cy="0"/>
          <a:chOff x="0" y="0"/>
          <a:chExt cx="0" cy="0"/>
        </a:xfrm>
      </p:grpSpPr>
      <p:pic>
        <p:nvPicPr>
          <p:cNvPr id="287" name="Google Shape;287;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288" name="Google Shape;288;p42"/>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grpSp>
        <p:nvGrpSpPr>
          <p:cNvPr id="289" name="Google Shape;289;p42"/>
          <p:cNvGrpSpPr/>
          <p:nvPr/>
        </p:nvGrpSpPr>
        <p:grpSpPr>
          <a:xfrm>
            <a:off x="8714232" y="146304"/>
            <a:ext cx="287505" cy="232934"/>
            <a:chOff x="6226614" y="2104494"/>
            <a:chExt cx="2314851" cy="1875478"/>
          </a:xfrm>
        </p:grpSpPr>
        <p:sp>
          <p:nvSpPr>
            <p:cNvPr id="290" name="Google Shape;290;p42"/>
            <p:cNvSpPr/>
            <p:nvPr/>
          </p:nvSpPr>
          <p:spPr>
            <a:xfrm>
              <a:off x="6226614" y="2112472"/>
              <a:ext cx="1861200" cy="1867500"/>
            </a:xfrm>
            <a:prstGeom prst="donut">
              <a:avLst>
                <a:gd name="adj" fmla="val 1920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a:off x="8057266" y="2104494"/>
              <a:ext cx="484200" cy="486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ransition Slide 4">
  <p:cSld name="CUSTOM_2_1_1_1">
    <p:spTree>
      <p:nvGrpSpPr>
        <p:cNvPr id="1" name="Shape 292"/>
        <p:cNvGrpSpPr/>
        <p:nvPr/>
      </p:nvGrpSpPr>
      <p:grpSpPr>
        <a:xfrm>
          <a:off x="0" y="0"/>
          <a:ext cx="0" cy="0"/>
          <a:chOff x="0" y="0"/>
          <a:chExt cx="0" cy="0"/>
        </a:xfrm>
      </p:grpSpPr>
      <p:pic>
        <p:nvPicPr>
          <p:cNvPr id="293" name="Google Shape;293;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sp>
        <p:nvSpPr>
          <p:cNvPr id="294" name="Google Shape;294;p43"/>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ransition Slide 5">
  <p:cSld name="CUSTOM_2_1_1_1_1">
    <p:spTree>
      <p:nvGrpSpPr>
        <p:cNvPr id="1" name="Shape 295"/>
        <p:cNvGrpSpPr/>
        <p:nvPr/>
      </p:nvGrpSpPr>
      <p:grpSpPr>
        <a:xfrm>
          <a:off x="0" y="0"/>
          <a:ext cx="0" cy="0"/>
          <a:chOff x="0" y="0"/>
          <a:chExt cx="0" cy="0"/>
        </a:xfrm>
      </p:grpSpPr>
      <p:pic>
        <p:nvPicPr>
          <p:cNvPr id="296" name="Google Shape;296;p4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sp>
        <p:nvSpPr>
          <p:cNvPr id="297" name="Google Shape;297;p44"/>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Blue Option 1 1">
  <p:cSld name="TITLE_2_1">
    <p:spTree>
      <p:nvGrpSpPr>
        <p:cNvPr id="1" name="Shape 68"/>
        <p:cNvGrpSpPr/>
        <p:nvPr/>
      </p:nvGrpSpPr>
      <p:grpSpPr>
        <a:xfrm>
          <a:off x="0" y="0"/>
          <a:ext cx="0" cy="0"/>
          <a:chOff x="0" y="0"/>
          <a:chExt cx="0" cy="0"/>
        </a:xfrm>
      </p:grpSpPr>
      <p:pic>
        <p:nvPicPr>
          <p:cNvPr id="69" name="Google Shape;69;p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 y="0"/>
            <a:ext cx="9144003" cy="5143490"/>
          </a:xfrm>
          <a:prstGeom prst="rect">
            <a:avLst/>
          </a:prstGeom>
          <a:noFill/>
          <a:ln>
            <a:noFill/>
          </a:ln>
        </p:spPr>
      </p:pic>
      <p:pic>
        <p:nvPicPr>
          <p:cNvPr id="70" name="Google Shape;70;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71" name="Google Shape;71;p17"/>
          <p:cNvSpPr txBox="1">
            <a:spLocks noGrp="1"/>
          </p:cNvSpPr>
          <p:nvPr>
            <p:ph type="title"/>
          </p:nvPr>
        </p:nvSpPr>
        <p:spPr>
          <a:xfrm>
            <a:off x="506875" y="1200300"/>
            <a:ext cx="26520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72" name="Google Shape;72;p17"/>
          <p:cNvSpPr txBox="1">
            <a:spLocks noGrp="1"/>
          </p:cNvSpPr>
          <p:nvPr>
            <p:ph type="subTitle" idx="1"/>
          </p:nvPr>
        </p:nvSpPr>
        <p:spPr>
          <a:xfrm>
            <a:off x="527550" y="2697000"/>
            <a:ext cx="2703300" cy="836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losing Slide Colour">
  <p:cSld name="CUSTOM_3_1">
    <p:spTree>
      <p:nvGrpSpPr>
        <p:cNvPr id="1" name="Shape 298"/>
        <p:cNvGrpSpPr/>
        <p:nvPr/>
      </p:nvGrpSpPr>
      <p:grpSpPr>
        <a:xfrm>
          <a:off x="0" y="0"/>
          <a:ext cx="0" cy="0"/>
          <a:chOff x="0" y="0"/>
          <a:chExt cx="0" cy="0"/>
        </a:xfrm>
      </p:grpSpPr>
      <p:pic>
        <p:nvPicPr>
          <p:cNvPr id="299" name="Google Shape;299;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pic>
        <p:nvPicPr>
          <p:cNvPr id="300" name="Google Shape;300;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63693" y="2293838"/>
            <a:ext cx="3216560" cy="5558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Option 1 1">
  <p:cSld name="CUSTOM_3">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03" name="Google Shape;303;p46"/>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6"/>
          <p:cNvSpPr txBox="1">
            <a:spLocks noGrp="1"/>
          </p:cNvSpPr>
          <p:nvPr>
            <p:ph type="body" idx="1"/>
          </p:nvPr>
        </p:nvSpPr>
        <p:spPr>
          <a:xfrm>
            <a:off x="506875" y="1878975"/>
            <a:ext cx="82326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05" name="Google Shape;305;p46"/>
          <p:cNvSpPr txBox="1">
            <a:spLocks noGrp="1"/>
          </p:cNvSpPr>
          <p:nvPr>
            <p:ph type="body" idx="2"/>
          </p:nvPr>
        </p:nvSpPr>
        <p:spPr>
          <a:xfrm>
            <a:off x="506875" y="4800600"/>
            <a:ext cx="81303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306" name="Google Shape;306;p46"/>
          <p:cNvPicPr preferRelativeResize="0"/>
          <p:nvPr/>
        </p:nvPicPr>
        <p:blipFill rotWithShape="1">
          <a:blip r:embed="rId2" cstate="screen">
            <a:alphaModFix/>
            <a:extLst>
              <a:ext uri="{28A0092B-C50C-407E-A947-70E740481C1C}">
                <a14:useLocalDpi xmlns:a14="http://schemas.microsoft.com/office/drawing/2010/main"/>
              </a:ext>
            </a:extLst>
          </a:blip>
          <a:srcRect l="-20847" t="-12569" r="-11602" b="-13122"/>
          <a:stretch/>
        </p:blipFill>
        <p:spPr>
          <a:xfrm>
            <a:off x="8657300" y="122250"/>
            <a:ext cx="373750" cy="286851"/>
          </a:xfrm>
          <a:prstGeom prst="rect">
            <a:avLst/>
          </a:prstGeom>
          <a:noFill/>
          <a:ln>
            <a:noFill/>
          </a:ln>
        </p:spPr>
      </p:pic>
      <p:sp>
        <p:nvSpPr>
          <p:cNvPr id="307" name="Google Shape;307;p46"/>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Option 1 1 1">
  <p:cSld name="CUSTOM_3_2">
    <p:spTree>
      <p:nvGrpSpPr>
        <p:cNvPr id="1" name="Shape 308"/>
        <p:cNvGrpSpPr/>
        <p:nvPr/>
      </p:nvGrpSpPr>
      <p:grpSpPr>
        <a:xfrm>
          <a:off x="0" y="0"/>
          <a:ext cx="0" cy="0"/>
          <a:chOff x="0" y="0"/>
          <a:chExt cx="0" cy="0"/>
        </a:xfrm>
      </p:grpSpPr>
      <p:sp>
        <p:nvSpPr>
          <p:cNvPr id="309" name="Google Shape;309;p47"/>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10" name="Google Shape;310;p47"/>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311" name="Google Shape;311;p47"/>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312" name="Google Shape;312;p47"/>
          <p:cNvSpPr txBox="1">
            <a:spLocks noGrp="1"/>
          </p:cNvSpPr>
          <p:nvPr>
            <p:ph type="body" idx="1"/>
          </p:nvPr>
        </p:nvSpPr>
        <p:spPr>
          <a:xfrm>
            <a:off x="506875" y="1497975"/>
            <a:ext cx="82326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313" name="Google Shape;313;p47"/>
          <p:cNvGrpSpPr/>
          <p:nvPr/>
        </p:nvGrpSpPr>
        <p:grpSpPr>
          <a:xfrm>
            <a:off x="8714232" y="146304"/>
            <a:ext cx="287505" cy="232934"/>
            <a:chOff x="6226614" y="2104494"/>
            <a:chExt cx="2314851" cy="1875478"/>
          </a:xfrm>
        </p:grpSpPr>
        <p:sp>
          <p:nvSpPr>
            <p:cNvPr id="314" name="Google Shape;314;p47"/>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7"/>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316" name="Google Shape;316;p47"/>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 line title w bullets">
  <p:cSld name="1 line title w bullets">
    <p:spTree>
      <p:nvGrpSpPr>
        <p:cNvPr id="1" name="Shape 317"/>
        <p:cNvGrpSpPr/>
        <p:nvPr/>
      </p:nvGrpSpPr>
      <p:grpSpPr>
        <a:xfrm>
          <a:off x="0" y="0"/>
          <a:ext cx="0" cy="0"/>
          <a:chOff x="0" y="0"/>
          <a:chExt cx="0" cy="0"/>
        </a:xfrm>
      </p:grpSpPr>
      <p:sp>
        <p:nvSpPr>
          <p:cNvPr id="318" name="Google Shape;318;p48"/>
          <p:cNvSpPr txBox="1">
            <a:spLocks noGrp="1"/>
          </p:cNvSpPr>
          <p:nvPr>
            <p:ph type="body" idx="1"/>
          </p:nvPr>
        </p:nvSpPr>
        <p:spPr>
          <a:xfrm>
            <a:off x="398624" y="1173707"/>
            <a:ext cx="8018700" cy="3655800"/>
          </a:xfrm>
          <a:prstGeom prst="rect">
            <a:avLst/>
          </a:prstGeom>
          <a:noFill/>
          <a:ln>
            <a:noFill/>
          </a:ln>
        </p:spPr>
        <p:txBody>
          <a:bodyPr spcFirstLastPara="1" wrap="square" lIns="0" tIns="0" rIns="0" bIns="0" anchor="t" anchorCtr="0">
            <a:noAutofit/>
          </a:bodyPr>
          <a:lstStyle>
            <a:lvl1pPr marL="457200" marR="0" lvl="0" indent="-368300" algn="l" rtl="0">
              <a:spcBef>
                <a:spcPts val="600"/>
              </a:spcBef>
              <a:spcAft>
                <a:spcPts val="0"/>
              </a:spcAft>
              <a:buClr>
                <a:srgbClr val="D3002D"/>
              </a:buClr>
              <a:buSzPts val="2200"/>
              <a:buFont typeface="Arial"/>
              <a:buChar char="•"/>
              <a:defRPr sz="2200" b="0" i="0" u="none" strike="noStrike" cap="none">
                <a:solidFill>
                  <a:srgbClr val="000000"/>
                </a:solidFill>
                <a:latin typeface="Arial"/>
                <a:ea typeface="Arial"/>
                <a:cs typeface="Arial"/>
                <a:sym typeface="Arial"/>
              </a:defRPr>
            </a:lvl1pPr>
            <a:lvl2pPr marL="914400" marR="0" lvl="1" indent="-368300" algn="l" rtl="0">
              <a:spcBef>
                <a:spcPts val="400"/>
              </a:spcBef>
              <a:spcAft>
                <a:spcPts val="0"/>
              </a:spcAft>
              <a:buClr>
                <a:srgbClr val="D3002D"/>
              </a:buClr>
              <a:buSzPts val="2200"/>
              <a:buFont typeface="Arial"/>
              <a:buChar char="•"/>
              <a:defRPr sz="2200" b="0" i="0" u="none" strike="noStrike" cap="none">
                <a:solidFill>
                  <a:srgbClr val="000000"/>
                </a:solidFill>
                <a:latin typeface="Arial"/>
                <a:ea typeface="Arial"/>
                <a:cs typeface="Arial"/>
                <a:sym typeface="Arial"/>
              </a:defRPr>
            </a:lvl2pPr>
            <a:lvl3pPr marL="1371600" marR="0" lvl="2" indent="-368300" algn="l" rtl="0">
              <a:spcBef>
                <a:spcPts val="400"/>
              </a:spcBef>
              <a:spcAft>
                <a:spcPts val="0"/>
              </a:spcAft>
              <a:buClr>
                <a:srgbClr val="D3002D"/>
              </a:buClr>
              <a:buSzPts val="2200"/>
              <a:buFont typeface="Arial"/>
              <a:buChar char="•"/>
              <a:defRPr sz="2200" b="0" i="0" u="none" strike="noStrike" cap="none">
                <a:solidFill>
                  <a:srgbClr val="000000"/>
                </a:solidFill>
                <a:latin typeface="Arial"/>
                <a:ea typeface="Arial"/>
                <a:cs typeface="Arial"/>
                <a:sym typeface="Arial"/>
              </a:defRPr>
            </a:lvl3pPr>
            <a:lvl4pPr marL="1828800" marR="0" lvl="3" indent="-368300" algn="l" rtl="0">
              <a:spcBef>
                <a:spcPts val="400"/>
              </a:spcBef>
              <a:spcAft>
                <a:spcPts val="0"/>
              </a:spcAft>
              <a:buClr>
                <a:srgbClr val="D3002D"/>
              </a:buClr>
              <a:buSzPts val="2200"/>
              <a:buFont typeface="Arial"/>
              <a:buChar char="•"/>
              <a:defRPr sz="2200" b="0"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848484"/>
              </a:buClr>
              <a:buSzPts val="2000"/>
              <a:buFont typeface="Arial"/>
              <a:buChar char="»"/>
              <a:defRPr sz="2000" b="0" i="0" u="none" strike="noStrike" cap="none">
                <a:solidFill>
                  <a:srgbClr val="848484"/>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9" name="Google Shape;319;p48"/>
          <p:cNvSpPr txBox="1">
            <a:spLocks noGrp="1"/>
          </p:cNvSpPr>
          <p:nvPr>
            <p:ph type="ctrTitle"/>
          </p:nvPr>
        </p:nvSpPr>
        <p:spPr>
          <a:xfrm>
            <a:off x="398623" y="349515"/>
            <a:ext cx="8190600" cy="6759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extLst>
    <p:ext uri="{DCECCB84-F9BA-43D5-87BE-67443E8EF086}">
      <p15:sldGuideLst xmlns:p15="http://schemas.microsoft.com/office/powerpoint/2012/main">
        <p15:guide id="1" orient="horz" pos="564">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Option 1 1 2">
  <p:cSld name="CUSTOM_1_1">
    <p:spTree>
      <p:nvGrpSpPr>
        <p:cNvPr id="1" name="Shape 320"/>
        <p:cNvGrpSpPr/>
        <p:nvPr/>
      </p:nvGrpSpPr>
      <p:grpSpPr>
        <a:xfrm>
          <a:off x="0" y="0"/>
          <a:ext cx="0" cy="0"/>
          <a:chOff x="0" y="0"/>
          <a:chExt cx="0" cy="0"/>
        </a:xfrm>
      </p:grpSpPr>
      <p:sp>
        <p:nvSpPr>
          <p:cNvPr id="321" name="Google Shape;321;p49"/>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22" name="Google Shape;322;p49"/>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323" name="Google Shape;323;p49"/>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324" name="Google Shape;324;p49"/>
          <p:cNvSpPr txBox="1">
            <a:spLocks noGrp="1"/>
          </p:cNvSpPr>
          <p:nvPr>
            <p:ph type="body" idx="1"/>
          </p:nvPr>
        </p:nvSpPr>
        <p:spPr>
          <a:xfrm>
            <a:off x="506875" y="1497975"/>
            <a:ext cx="82326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325" name="Google Shape;325;p49"/>
          <p:cNvGrpSpPr/>
          <p:nvPr/>
        </p:nvGrpSpPr>
        <p:grpSpPr>
          <a:xfrm>
            <a:off x="8714232" y="146304"/>
            <a:ext cx="287505" cy="232934"/>
            <a:chOff x="6226614" y="2104494"/>
            <a:chExt cx="2314851" cy="1875478"/>
          </a:xfrm>
        </p:grpSpPr>
        <p:sp>
          <p:nvSpPr>
            <p:cNvPr id="326" name="Google Shape;326;p49"/>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9"/>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328" name="Google Shape;328;p49"/>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Option 2 2">
  <p:cSld name="CUSTOM_1_3">
    <p:spTree>
      <p:nvGrpSpPr>
        <p:cNvPr id="1" name="Shape 329"/>
        <p:cNvGrpSpPr/>
        <p:nvPr/>
      </p:nvGrpSpPr>
      <p:grpSpPr>
        <a:xfrm>
          <a:off x="0" y="0"/>
          <a:ext cx="0" cy="0"/>
          <a:chOff x="0" y="0"/>
          <a:chExt cx="0" cy="0"/>
        </a:xfrm>
      </p:grpSpPr>
      <p:sp>
        <p:nvSpPr>
          <p:cNvPr id="330" name="Google Shape;330;p50"/>
          <p:cNvSpPr txBox="1">
            <a:spLocks noGrp="1"/>
          </p:cNvSpPr>
          <p:nvPr>
            <p:ph type="body" idx="1"/>
          </p:nvPr>
        </p:nvSpPr>
        <p:spPr>
          <a:xfrm>
            <a:off x="506875"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331" name="Google Shape;331;p50"/>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332" name="Google Shape;332;p50"/>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33" name="Google Shape;333;p50"/>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334" name="Google Shape;334;p50"/>
          <p:cNvSpPr txBox="1">
            <a:spLocks noGrp="1"/>
          </p:cNvSpPr>
          <p:nvPr>
            <p:ph type="body" idx="3"/>
          </p:nvPr>
        </p:nvSpPr>
        <p:spPr>
          <a:xfrm>
            <a:off x="3246000"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335" name="Google Shape;335;p50"/>
          <p:cNvSpPr txBox="1">
            <a:spLocks noGrp="1"/>
          </p:cNvSpPr>
          <p:nvPr>
            <p:ph type="body" idx="4"/>
          </p:nvPr>
        </p:nvSpPr>
        <p:spPr>
          <a:xfrm>
            <a:off x="5985125" y="15204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336" name="Google Shape;336;p50"/>
          <p:cNvGrpSpPr/>
          <p:nvPr/>
        </p:nvGrpSpPr>
        <p:grpSpPr>
          <a:xfrm>
            <a:off x="8714232" y="146304"/>
            <a:ext cx="287505" cy="232934"/>
            <a:chOff x="6226614" y="2104494"/>
            <a:chExt cx="2314851" cy="1875478"/>
          </a:xfrm>
        </p:grpSpPr>
        <p:sp>
          <p:nvSpPr>
            <p:cNvPr id="337" name="Google Shape;337;p50"/>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0"/>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339" name="Google Shape;339;p50"/>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41">
          <p15:clr>
            <a:srgbClr val="FA7B17"/>
          </p15:clr>
        </p15:guide>
        <p15:guide id="2" orient="horz" pos="97">
          <p15:clr>
            <a:srgbClr val="FA7B17"/>
          </p15:clr>
        </p15:guide>
        <p15:guide id="3" pos="5661">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Option 1 2">
  <p:cSld name="CUSTOM_4">
    <p:spTree>
      <p:nvGrpSpPr>
        <p:cNvPr id="1" name="Shape 340"/>
        <p:cNvGrpSpPr/>
        <p:nvPr/>
      </p:nvGrpSpPr>
      <p:grpSpPr>
        <a:xfrm>
          <a:off x="0" y="0"/>
          <a:ext cx="0" cy="0"/>
          <a:chOff x="0" y="0"/>
          <a:chExt cx="0" cy="0"/>
        </a:xfrm>
      </p:grpSpPr>
      <p:sp>
        <p:nvSpPr>
          <p:cNvPr id="341" name="Google Shape;341;p51"/>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42" name="Google Shape;342;p51"/>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1"/>
          <p:cNvSpPr txBox="1">
            <a:spLocks noGrp="1"/>
          </p:cNvSpPr>
          <p:nvPr>
            <p:ph type="body" idx="1"/>
          </p:nvPr>
        </p:nvSpPr>
        <p:spPr>
          <a:xfrm>
            <a:off x="506875" y="1878975"/>
            <a:ext cx="82326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44" name="Google Shape;344;p51"/>
          <p:cNvSpPr txBox="1">
            <a:spLocks noGrp="1"/>
          </p:cNvSpPr>
          <p:nvPr>
            <p:ph type="body" idx="2"/>
          </p:nvPr>
        </p:nvSpPr>
        <p:spPr>
          <a:xfrm>
            <a:off x="506875" y="4800600"/>
            <a:ext cx="81303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345" name="Google Shape;345;p5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346" name="Google Shape;346;p51"/>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_Blue Option 3b">
  <p:cSld name="Title Slide_Blue Option 3b">
    <p:spTree>
      <p:nvGrpSpPr>
        <p:cNvPr id="1" name="Shape 347"/>
        <p:cNvGrpSpPr/>
        <p:nvPr/>
      </p:nvGrpSpPr>
      <p:grpSpPr>
        <a:xfrm>
          <a:off x="0" y="0"/>
          <a:ext cx="0" cy="0"/>
          <a:chOff x="0" y="0"/>
          <a:chExt cx="0" cy="0"/>
        </a:xfrm>
      </p:grpSpPr>
      <p:pic>
        <p:nvPicPr>
          <p:cNvPr id="348" name="Google Shape;348;p52"/>
          <p:cNvPicPr preferRelativeResize="0"/>
          <p:nvPr/>
        </p:nvPicPr>
        <p:blipFill rotWithShape="1">
          <a:blip r:embed="rId2">
            <a:alphaModFix/>
          </a:blip>
          <a:srcRect l="690" r="700"/>
          <a:stretch/>
        </p:blipFill>
        <p:spPr>
          <a:xfrm>
            <a:off x="0" y="0"/>
            <a:ext cx="9144003" cy="5143498"/>
          </a:xfrm>
          <a:prstGeom prst="rect">
            <a:avLst/>
          </a:prstGeom>
          <a:noFill/>
          <a:ln>
            <a:noFill/>
          </a:ln>
        </p:spPr>
      </p:pic>
      <p:sp>
        <p:nvSpPr>
          <p:cNvPr id="349" name="Google Shape;349;p52"/>
          <p:cNvSpPr txBox="1">
            <a:spLocks noGrp="1"/>
          </p:cNvSpPr>
          <p:nvPr>
            <p:ph type="subTitle" idx="1"/>
          </p:nvPr>
        </p:nvSpPr>
        <p:spPr>
          <a:xfrm>
            <a:off x="555110"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sp>
        <p:nvSpPr>
          <p:cNvPr id="350" name="Google Shape;350;p52"/>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351" name="Google Shape;351;p52"/>
          <p:cNvPicPr preferRelativeResize="0"/>
          <p:nvPr/>
        </p:nvPicPr>
        <p:blipFill>
          <a:blip r:embed="rId3">
            <a:alphaModFix/>
          </a:blip>
          <a:stretch>
            <a:fillRect/>
          </a:stretch>
        </p:blipFill>
        <p:spPr>
          <a:xfrm>
            <a:off x="506875" y="1200300"/>
            <a:ext cx="2810625" cy="534025"/>
          </a:xfrm>
          <a:prstGeom prst="rect">
            <a:avLst/>
          </a:prstGeom>
          <a:noFill/>
          <a:ln>
            <a:noFill/>
          </a:ln>
        </p:spPr>
      </p:pic>
    </p:spTree>
    <p:extLst>
      <p:ext uri="{BB962C8B-B14F-4D97-AF65-F5344CB8AC3E}">
        <p14:creationId xmlns:p14="http://schemas.microsoft.com/office/powerpoint/2010/main" val="3363902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Option 2">
  <p:cSld name="1_Content Option 2">
    <p:spTree>
      <p:nvGrpSpPr>
        <p:cNvPr id="1" name="Shape 376"/>
        <p:cNvGrpSpPr/>
        <p:nvPr/>
      </p:nvGrpSpPr>
      <p:grpSpPr>
        <a:xfrm>
          <a:off x="0" y="0"/>
          <a:ext cx="0" cy="0"/>
          <a:chOff x="0" y="0"/>
          <a:chExt cx="0" cy="0"/>
        </a:xfrm>
      </p:grpSpPr>
      <p:sp>
        <p:nvSpPr>
          <p:cNvPr id="377" name="Google Shape;377;p58"/>
          <p:cNvSpPr txBox="1">
            <a:spLocks noGrp="1"/>
          </p:cNvSpPr>
          <p:nvPr>
            <p:ph type="body" idx="1"/>
          </p:nvPr>
        </p:nvSpPr>
        <p:spPr>
          <a:xfrm>
            <a:off x="506875" y="1878975"/>
            <a:ext cx="26520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78" name="Google Shape;378;p58"/>
          <p:cNvSpPr txBox="1">
            <a:spLocks noGrp="1"/>
          </p:cNvSpPr>
          <p:nvPr>
            <p:ph type="body" idx="2"/>
          </p:nvPr>
        </p:nvSpPr>
        <p:spPr>
          <a:xfrm>
            <a:off x="3245975" y="1878975"/>
            <a:ext cx="26520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79" name="Google Shape;379;p58"/>
          <p:cNvSpPr txBox="1">
            <a:spLocks noGrp="1"/>
          </p:cNvSpPr>
          <p:nvPr>
            <p:ph type="body" idx="3"/>
          </p:nvPr>
        </p:nvSpPr>
        <p:spPr>
          <a:xfrm>
            <a:off x="5985000" y="1878975"/>
            <a:ext cx="26520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80" name="Google Shape;380;p58"/>
          <p:cNvSpPr txBox="1">
            <a:spLocks noGrp="1"/>
          </p:cNvSpPr>
          <p:nvPr>
            <p:ph type="body" idx="4"/>
          </p:nvPr>
        </p:nvSpPr>
        <p:spPr>
          <a:xfrm>
            <a:off x="506875" y="4800600"/>
            <a:ext cx="81303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381" name="Google Shape;381;p5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382" name="Google Shape;382;p58"/>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58"/>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84" name="Google Shape;384;p58"/>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486140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_Red Option 1" type="title">
  <p:cSld name="TITLE">
    <p:spTree>
      <p:nvGrpSpPr>
        <p:cNvPr id="1" name="Shape 349"/>
        <p:cNvGrpSpPr/>
        <p:nvPr/>
      </p:nvGrpSpPr>
      <p:grpSpPr>
        <a:xfrm>
          <a:off x="0" y="0"/>
          <a:ext cx="0" cy="0"/>
          <a:chOff x="0" y="0"/>
          <a:chExt cx="0" cy="0"/>
        </a:xfrm>
      </p:grpSpPr>
      <p:pic>
        <p:nvPicPr>
          <p:cNvPr id="350" name="Google Shape;350;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pic>
        <p:nvPicPr>
          <p:cNvPr id="351" name="Google Shape;351;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352" name="Google Shape;352;p53"/>
          <p:cNvSpPr txBox="1">
            <a:spLocks noGrp="1"/>
          </p:cNvSpPr>
          <p:nvPr>
            <p:ph type="title"/>
          </p:nvPr>
        </p:nvSpPr>
        <p:spPr>
          <a:xfrm>
            <a:off x="506875" y="1200300"/>
            <a:ext cx="26037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353" name="Google Shape;353;p53"/>
          <p:cNvSpPr txBox="1">
            <a:spLocks noGrp="1"/>
          </p:cNvSpPr>
          <p:nvPr>
            <p:ph type="subTitle" idx="1"/>
          </p:nvPr>
        </p:nvSpPr>
        <p:spPr>
          <a:xfrm>
            <a:off x="506875" y="3362325"/>
            <a:ext cx="27033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_Red Option 2">
  <p:cSld name="TITLE_1">
    <p:spTree>
      <p:nvGrpSpPr>
        <p:cNvPr id="1" name="Shape 73"/>
        <p:cNvGrpSpPr/>
        <p:nvPr/>
      </p:nvGrpSpPr>
      <p:grpSpPr>
        <a:xfrm>
          <a:off x="0" y="0"/>
          <a:ext cx="0" cy="0"/>
          <a:chOff x="0" y="0"/>
          <a:chExt cx="0" cy="0"/>
        </a:xfrm>
      </p:grpSpPr>
      <p:pic>
        <p:nvPicPr>
          <p:cNvPr id="74" name="Google Shape;74;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 y="0"/>
            <a:ext cx="9144003" cy="5143499"/>
          </a:xfrm>
          <a:prstGeom prst="rect">
            <a:avLst/>
          </a:prstGeom>
          <a:noFill/>
          <a:ln>
            <a:noFill/>
          </a:ln>
        </p:spPr>
      </p:pic>
      <p:sp>
        <p:nvSpPr>
          <p:cNvPr id="75" name="Google Shape;75;p18"/>
          <p:cNvSpPr txBox="1">
            <a:spLocks noGrp="1"/>
          </p:cNvSpPr>
          <p:nvPr>
            <p:ph type="subTitle" idx="1"/>
          </p:nvPr>
        </p:nvSpPr>
        <p:spPr>
          <a:xfrm>
            <a:off x="555110"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pic>
        <p:nvPicPr>
          <p:cNvPr id="76" name="Google Shape;76;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
        <p:nvSpPr>
          <p:cNvPr id="77" name="Google Shape;77;p18"/>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_Blue Option 1">
  <p:cSld name="TITLE_2">
    <p:spTree>
      <p:nvGrpSpPr>
        <p:cNvPr id="1" name="Shape 354"/>
        <p:cNvGrpSpPr/>
        <p:nvPr/>
      </p:nvGrpSpPr>
      <p:grpSpPr>
        <a:xfrm>
          <a:off x="0" y="0"/>
          <a:ext cx="0" cy="0"/>
          <a:chOff x="0" y="0"/>
          <a:chExt cx="0" cy="0"/>
        </a:xfrm>
      </p:grpSpPr>
      <p:pic>
        <p:nvPicPr>
          <p:cNvPr id="355" name="Google Shape;355;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pic>
        <p:nvPicPr>
          <p:cNvPr id="356" name="Google Shape;356;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357" name="Google Shape;357;p54"/>
          <p:cNvSpPr txBox="1">
            <a:spLocks noGrp="1"/>
          </p:cNvSpPr>
          <p:nvPr>
            <p:ph type="title"/>
          </p:nvPr>
        </p:nvSpPr>
        <p:spPr>
          <a:xfrm>
            <a:off x="506875" y="1200300"/>
            <a:ext cx="28884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358" name="Google Shape;358;p54"/>
          <p:cNvSpPr txBox="1">
            <a:spLocks noGrp="1"/>
          </p:cNvSpPr>
          <p:nvPr>
            <p:ph type="subTitle" idx="1"/>
          </p:nvPr>
        </p:nvSpPr>
        <p:spPr>
          <a:xfrm>
            <a:off x="506875" y="3362325"/>
            <a:ext cx="27033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_Red Option 2">
  <p:cSld name="TITLE_1">
    <p:spTree>
      <p:nvGrpSpPr>
        <p:cNvPr id="1" name="Shape 359"/>
        <p:cNvGrpSpPr/>
        <p:nvPr/>
      </p:nvGrpSpPr>
      <p:grpSpPr>
        <a:xfrm>
          <a:off x="0" y="0"/>
          <a:ext cx="0" cy="0"/>
          <a:chOff x="0" y="0"/>
          <a:chExt cx="0" cy="0"/>
        </a:xfrm>
      </p:grpSpPr>
      <p:pic>
        <p:nvPicPr>
          <p:cNvPr id="360" name="Google Shape;360;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sp>
        <p:nvSpPr>
          <p:cNvPr id="361" name="Google Shape;361;p55"/>
          <p:cNvSpPr txBox="1">
            <a:spLocks noGrp="1"/>
          </p:cNvSpPr>
          <p:nvPr>
            <p:ph type="subTitle" idx="1"/>
          </p:nvPr>
        </p:nvSpPr>
        <p:spPr>
          <a:xfrm>
            <a:off x="506875"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pic>
        <p:nvPicPr>
          <p:cNvPr id="362" name="Google Shape;362;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
        <p:nvSpPr>
          <p:cNvPr id="363" name="Google Shape;363;p55"/>
          <p:cNvSpPr txBox="1">
            <a:spLocks noGrp="1"/>
          </p:cNvSpPr>
          <p:nvPr>
            <p:ph type="title"/>
          </p:nvPr>
        </p:nvSpPr>
        <p:spPr>
          <a:xfrm>
            <a:off x="506875"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_Blue Option 2">
  <p:cSld name="TITLE_1_1">
    <p:spTree>
      <p:nvGrpSpPr>
        <p:cNvPr id="1" name="Shape 364"/>
        <p:cNvGrpSpPr/>
        <p:nvPr/>
      </p:nvGrpSpPr>
      <p:grpSpPr>
        <a:xfrm>
          <a:off x="0" y="0"/>
          <a:ext cx="0" cy="0"/>
          <a:chOff x="0" y="0"/>
          <a:chExt cx="0" cy="0"/>
        </a:xfrm>
      </p:grpSpPr>
      <p:pic>
        <p:nvPicPr>
          <p:cNvPr id="365" name="Google Shape;365;p5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sp>
        <p:nvSpPr>
          <p:cNvPr id="366" name="Google Shape;366;p56"/>
          <p:cNvSpPr txBox="1">
            <a:spLocks noGrp="1"/>
          </p:cNvSpPr>
          <p:nvPr>
            <p:ph type="subTitle" idx="1"/>
          </p:nvPr>
        </p:nvSpPr>
        <p:spPr>
          <a:xfrm>
            <a:off x="506875"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sp>
        <p:nvSpPr>
          <p:cNvPr id="367" name="Google Shape;367;p56"/>
          <p:cNvSpPr txBox="1">
            <a:spLocks noGrp="1"/>
          </p:cNvSpPr>
          <p:nvPr>
            <p:ph type="title"/>
          </p:nvPr>
        </p:nvSpPr>
        <p:spPr>
          <a:xfrm>
            <a:off x="506875"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368" name="Google Shape;368;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Option 1">
  <p:cSld name="CUSTOM">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371" name="Google Shape;371;p57"/>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7"/>
          <p:cNvSpPr txBox="1">
            <a:spLocks noGrp="1"/>
          </p:cNvSpPr>
          <p:nvPr>
            <p:ph type="body" idx="1"/>
          </p:nvPr>
        </p:nvSpPr>
        <p:spPr>
          <a:xfrm>
            <a:off x="506875" y="1878975"/>
            <a:ext cx="82326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373" name="Google Shape;373;p57"/>
          <p:cNvSpPr txBox="1">
            <a:spLocks noGrp="1"/>
          </p:cNvSpPr>
          <p:nvPr>
            <p:ph type="body" idx="2"/>
          </p:nvPr>
        </p:nvSpPr>
        <p:spPr>
          <a:xfrm>
            <a:off x="506875" y="4800600"/>
            <a:ext cx="81303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374" name="Google Shape;374;p5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375" name="Google Shape;375;p57"/>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 Option 2">
  <p:cSld name="CUSTOM_1_1_1_1">
    <p:spTree>
      <p:nvGrpSpPr>
        <p:cNvPr id="1" name="Shape 396"/>
        <p:cNvGrpSpPr/>
        <p:nvPr/>
      </p:nvGrpSpPr>
      <p:grpSpPr>
        <a:xfrm>
          <a:off x="0" y="0"/>
          <a:ext cx="0" cy="0"/>
          <a:chOff x="0" y="0"/>
          <a:chExt cx="0" cy="0"/>
        </a:xfrm>
      </p:grpSpPr>
      <p:pic>
        <p:nvPicPr>
          <p:cNvPr id="397" name="Google Shape;397;p61"/>
          <p:cNvPicPr preferRelativeResize="0"/>
          <p:nvPr/>
        </p:nvPicPr>
        <p:blipFill rotWithShape="1">
          <a:blip r:embed="rId2" cstate="screen">
            <a:alphaModFix/>
            <a:extLst>
              <a:ext uri="{28A0092B-C50C-407E-A947-70E740481C1C}">
                <a14:useLocalDpi xmlns:a14="http://schemas.microsoft.com/office/drawing/2010/main"/>
              </a:ext>
            </a:extLst>
          </a:blip>
          <a:srcRect t="-7227"/>
          <a:stretch/>
        </p:blipFill>
        <p:spPr>
          <a:xfrm>
            <a:off x="5753100" y="1743075"/>
            <a:ext cx="3390900" cy="3400500"/>
          </a:xfrm>
          <a:prstGeom prst="rect">
            <a:avLst/>
          </a:prstGeom>
          <a:noFill/>
          <a:ln>
            <a:noFill/>
          </a:ln>
        </p:spPr>
      </p:pic>
      <p:sp>
        <p:nvSpPr>
          <p:cNvPr id="398" name="Google Shape;398;p61"/>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1"/>
          <p:cNvSpPr txBox="1">
            <a:spLocks noGrp="1"/>
          </p:cNvSpPr>
          <p:nvPr>
            <p:ph type="body" idx="1"/>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sp>
        <p:nvSpPr>
          <p:cNvPr id="400" name="Google Shape;400;p61"/>
          <p:cNvSpPr txBox="1">
            <a:spLocks noGrp="1"/>
          </p:cNvSpPr>
          <p:nvPr>
            <p:ph type="body" idx="2"/>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401" name="Google Shape;401;p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02" name="Google Shape;402;p61"/>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1"/>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 Option 5">
  <p:cSld name="CUSTOM_1_1_1_1_2_1_1">
    <p:spTree>
      <p:nvGrpSpPr>
        <p:cNvPr id="1" name="Shape 420"/>
        <p:cNvGrpSpPr/>
        <p:nvPr/>
      </p:nvGrpSpPr>
      <p:grpSpPr>
        <a:xfrm>
          <a:off x="0" y="0"/>
          <a:ext cx="0" cy="0"/>
          <a:chOff x="0" y="0"/>
          <a:chExt cx="0" cy="0"/>
        </a:xfrm>
      </p:grpSpPr>
      <p:pic>
        <p:nvPicPr>
          <p:cNvPr id="421" name="Google Shape;421;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123925"/>
            <a:ext cx="3390900" cy="3019800"/>
          </a:xfrm>
          <a:prstGeom prst="rect">
            <a:avLst/>
          </a:prstGeom>
          <a:noFill/>
          <a:ln>
            <a:noFill/>
          </a:ln>
        </p:spPr>
      </p:pic>
      <p:sp>
        <p:nvSpPr>
          <p:cNvPr id="422" name="Google Shape;422;p6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4"/>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24" name="Google Shape;424;p64"/>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25" name="Google Shape;425;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26" name="Google Shape;426;p64"/>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4"/>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Option 6">
  <p:cSld name="CUSTOM_1_1_1_1_2_1_1_1">
    <p:spTree>
      <p:nvGrpSpPr>
        <p:cNvPr id="1" name="Shape 428"/>
        <p:cNvGrpSpPr/>
        <p:nvPr/>
      </p:nvGrpSpPr>
      <p:grpSpPr>
        <a:xfrm>
          <a:off x="0" y="0"/>
          <a:ext cx="0" cy="0"/>
          <a:chOff x="0" y="0"/>
          <a:chExt cx="0" cy="0"/>
        </a:xfrm>
      </p:grpSpPr>
      <p:pic>
        <p:nvPicPr>
          <p:cNvPr id="429" name="Google Shape;429;p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430" name="Google Shape;430;p65"/>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5"/>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32" name="Google Shape;432;p65"/>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33" name="Google Shape;433;p6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34" name="Google Shape;434;p65"/>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5"/>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Option 8">
  <p:cSld name="CUSTOM_1_1_1_1_2_1_1_1_1_1">
    <p:spTree>
      <p:nvGrpSpPr>
        <p:cNvPr id="1" name="Shape 444"/>
        <p:cNvGrpSpPr/>
        <p:nvPr/>
      </p:nvGrpSpPr>
      <p:grpSpPr>
        <a:xfrm>
          <a:off x="0" y="0"/>
          <a:ext cx="0" cy="0"/>
          <a:chOff x="0" y="0"/>
          <a:chExt cx="0" cy="0"/>
        </a:xfrm>
      </p:grpSpPr>
      <p:pic>
        <p:nvPicPr>
          <p:cNvPr id="445" name="Google Shape;445;p6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278200"/>
            <a:ext cx="3390900" cy="2865600"/>
          </a:xfrm>
          <a:prstGeom prst="rect">
            <a:avLst/>
          </a:prstGeom>
          <a:noFill/>
          <a:ln>
            <a:noFill/>
          </a:ln>
        </p:spPr>
      </p:pic>
      <p:sp>
        <p:nvSpPr>
          <p:cNvPr id="446" name="Google Shape;446;p67"/>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7"/>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48" name="Google Shape;448;p67"/>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49" name="Google Shape;449;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50" name="Google Shape;450;p67"/>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7"/>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 Option 9">
  <p:cSld name="CUSTOM_1_1_1_1_2_1_1_1_1_1_1">
    <p:spTree>
      <p:nvGrpSpPr>
        <p:cNvPr id="1" name="Shape 452"/>
        <p:cNvGrpSpPr/>
        <p:nvPr/>
      </p:nvGrpSpPr>
      <p:grpSpPr>
        <a:xfrm>
          <a:off x="0" y="0"/>
          <a:ext cx="0" cy="0"/>
          <a:chOff x="0" y="0"/>
          <a:chExt cx="0" cy="0"/>
        </a:xfrm>
      </p:grpSpPr>
      <p:pic>
        <p:nvPicPr>
          <p:cNvPr id="453" name="Google Shape;453;p6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341900"/>
            <a:ext cx="3390900" cy="2801700"/>
          </a:xfrm>
          <a:prstGeom prst="rect">
            <a:avLst/>
          </a:prstGeom>
          <a:noFill/>
          <a:ln>
            <a:noFill/>
          </a:ln>
        </p:spPr>
      </p:pic>
      <p:sp>
        <p:nvSpPr>
          <p:cNvPr id="454" name="Google Shape;454;p68"/>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8"/>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56" name="Google Shape;456;p68"/>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57" name="Google Shape;457;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58" name="Google Shape;458;p68"/>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8"/>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Option 10">
  <p:cSld name="CUSTOM_1_1_1_1_2_1_1_1_1_1_1_1">
    <p:spTree>
      <p:nvGrpSpPr>
        <p:cNvPr id="1" name="Shape 460"/>
        <p:cNvGrpSpPr/>
        <p:nvPr/>
      </p:nvGrpSpPr>
      <p:grpSpPr>
        <a:xfrm>
          <a:off x="0" y="0"/>
          <a:ext cx="0" cy="0"/>
          <a:chOff x="0" y="0"/>
          <a:chExt cx="0" cy="0"/>
        </a:xfrm>
      </p:grpSpPr>
      <p:pic>
        <p:nvPicPr>
          <p:cNvPr id="461" name="Google Shape;461;p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33025"/>
            <a:ext cx="3390900" cy="2710500"/>
          </a:xfrm>
          <a:prstGeom prst="rect">
            <a:avLst/>
          </a:prstGeom>
          <a:noFill/>
          <a:ln>
            <a:noFill/>
          </a:ln>
        </p:spPr>
      </p:pic>
      <p:sp>
        <p:nvSpPr>
          <p:cNvPr id="462" name="Google Shape;462;p69"/>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9"/>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64" name="Google Shape;464;p69"/>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65" name="Google Shape;465;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66" name="Google Shape;466;p69"/>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9"/>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_Blue Option 2">
  <p:cSld name="TITLE_1_1">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9"/>
          </a:xfrm>
          <a:prstGeom prst="rect">
            <a:avLst/>
          </a:prstGeom>
          <a:noFill/>
          <a:ln>
            <a:noFill/>
          </a:ln>
        </p:spPr>
      </p:pic>
      <p:sp>
        <p:nvSpPr>
          <p:cNvPr id="80" name="Google Shape;80;p19"/>
          <p:cNvSpPr txBox="1">
            <a:spLocks noGrp="1"/>
          </p:cNvSpPr>
          <p:nvPr>
            <p:ph type="subTitle" idx="1"/>
          </p:nvPr>
        </p:nvSpPr>
        <p:spPr>
          <a:xfrm>
            <a:off x="555110"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sp>
        <p:nvSpPr>
          <p:cNvPr id="81" name="Google Shape;81;p19"/>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82" name="Google Shape;82;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age Option 12">
  <p:cSld name="CUSTOM_1_1_1_1_2_1_1_1_1_1_1_1_1_1">
    <p:spTree>
      <p:nvGrpSpPr>
        <p:cNvPr id="1" name="Shape 476"/>
        <p:cNvGrpSpPr/>
        <p:nvPr/>
      </p:nvGrpSpPr>
      <p:grpSpPr>
        <a:xfrm>
          <a:off x="0" y="0"/>
          <a:ext cx="0" cy="0"/>
          <a:chOff x="0" y="0"/>
          <a:chExt cx="0" cy="0"/>
        </a:xfrm>
      </p:grpSpPr>
      <p:pic>
        <p:nvPicPr>
          <p:cNvPr id="477" name="Google Shape;477;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911750"/>
            <a:ext cx="3390900" cy="3231900"/>
          </a:xfrm>
          <a:prstGeom prst="rect">
            <a:avLst/>
          </a:prstGeom>
          <a:noFill/>
          <a:ln>
            <a:noFill/>
          </a:ln>
        </p:spPr>
      </p:pic>
      <p:sp>
        <p:nvSpPr>
          <p:cNvPr id="478" name="Google Shape;478;p71"/>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1"/>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80" name="Google Shape;480;p71"/>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81" name="Google Shape;481;p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82" name="Google Shape;482;p71"/>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1"/>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Option 13">
  <p:cSld name="CUSTOM_1_1_1_1_2_1_1_1_1_1_1_1_1_1_1">
    <p:spTree>
      <p:nvGrpSpPr>
        <p:cNvPr id="1" name="Shape 484"/>
        <p:cNvGrpSpPr/>
        <p:nvPr/>
      </p:nvGrpSpPr>
      <p:grpSpPr>
        <a:xfrm>
          <a:off x="0" y="0"/>
          <a:ext cx="0" cy="0"/>
          <a:chOff x="0" y="0"/>
          <a:chExt cx="0" cy="0"/>
        </a:xfrm>
      </p:grpSpPr>
      <p:pic>
        <p:nvPicPr>
          <p:cNvPr id="485" name="Google Shape;485;p7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69075"/>
            <a:ext cx="3390900" cy="2674500"/>
          </a:xfrm>
          <a:prstGeom prst="rect">
            <a:avLst/>
          </a:prstGeom>
          <a:noFill/>
          <a:ln>
            <a:noFill/>
          </a:ln>
        </p:spPr>
      </p:pic>
      <p:sp>
        <p:nvSpPr>
          <p:cNvPr id="486" name="Google Shape;486;p72"/>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2"/>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88" name="Google Shape;488;p72"/>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89" name="Google Shape;489;p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90" name="Google Shape;490;p72"/>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2"/>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Option 14">
  <p:cSld name="CUSTOM_1_1_1_1_2_1_1_1_1_1_1_1_1_1_1_1">
    <p:spTree>
      <p:nvGrpSpPr>
        <p:cNvPr id="1" name="Shape 492"/>
        <p:cNvGrpSpPr/>
        <p:nvPr/>
      </p:nvGrpSpPr>
      <p:grpSpPr>
        <a:xfrm>
          <a:off x="0" y="0"/>
          <a:ext cx="0" cy="0"/>
          <a:chOff x="0" y="0"/>
          <a:chExt cx="0" cy="0"/>
        </a:xfrm>
      </p:grpSpPr>
      <p:pic>
        <p:nvPicPr>
          <p:cNvPr id="493" name="Google Shape;493;p7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28625"/>
            <a:ext cx="3390900" cy="2715000"/>
          </a:xfrm>
          <a:prstGeom prst="rect">
            <a:avLst/>
          </a:prstGeom>
          <a:noFill/>
          <a:ln>
            <a:noFill/>
          </a:ln>
        </p:spPr>
      </p:pic>
      <p:sp>
        <p:nvSpPr>
          <p:cNvPr id="494" name="Google Shape;494;p73"/>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3"/>
          <p:cNvSpPr txBox="1">
            <a:spLocks noGrp="1"/>
          </p:cNvSpPr>
          <p:nvPr>
            <p:ph type="body" idx="1"/>
          </p:nvPr>
        </p:nvSpPr>
        <p:spPr>
          <a:xfrm>
            <a:off x="506875" y="4800600"/>
            <a:ext cx="49986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496" name="Google Shape;496;p73"/>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497" name="Google Shape;497;p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498" name="Google Shape;498;p73"/>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3"/>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Option 2_Placeholder">
  <p:cSld name="CUSTOM_1_1_1_1_1">
    <p:spTree>
      <p:nvGrpSpPr>
        <p:cNvPr id="1" name="Shape 500"/>
        <p:cNvGrpSpPr/>
        <p:nvPr/>
      </p:nvGrpSpPr>
      <p:grpSpPr>
        <a:xfrm>
          <a:off x="0" y="0"/>
          <a:ext cx="0" cy="0"/>
          <a:chOff x="0" y="0"/>
          <a:chExt cx="0" cy="0"/>
        </a:xfrm>
      </p:grpSpPr>
      <p:sp>
        <p:nvSpPr>
          <p:cNvPr id="501" name="Google Shape;501;p74"/>
          <p:cNvSpPr/>
          <p:nvPr/>
        </p:nvSpPr>
        <p:spPr>
          <a:xfrm>
            <a:off x="5898025" y="2544550"/>
            <a:ext cx="3246000" cy="2598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2"/>
                </a:solidFill>
              </a:rPr>
              <a:t>Image Placeholder</a:t>
            </a:r>
            <a:endParaRPr sz="1200">
              <a:solidFill>
                <a:schemeClr val="lt2"/>
              </a:solidFill>
            </a:endParaRPr>
          </a:p>
        </p:txBody>
      </p:sp>
      <p:sp>
        <p:nvSpPr>
          <p:cNvPr id="502" name="Google Shape;502;p7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4"/>
          <p:cNvSpPr txBox="1">
            <a:spLocks noGrp="1"/>
          </p:cNvSpPr>
          <p:nvPr>
            <p:ph type="body" idx="1"/>
          </p:nvPr>
        </p:nvSpPr>
        <p:spPr>
          <a:xfrm>
            <a:off x="506875" y="4800600"/>
            <a:ext cx="4998600" cy="3426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sp>
        <p:nvSpPr>
          <p:cNvPr id="504" name="Google Shape;504;p74"/>
          <p:cNvSpPr txBox="1">
            <a:spLocks noGrp="1"/>
          </p:cNvSpPr>
          <p:nvPr>
            <p:ph type="body" idx="2"/>
          </p:nvPr>
        </p:nvSpPr>
        <p:spPr>
          <a:xfrm>
            <a:off x="506875" y="1878975"/>
            <a:ext cx="4021500" cy="2921700"/>
          </a:xfrm>
          <a:prstGeom prst="rect">
            <a:avLst/>
          </a:prstGeom>
          <a:noFill/>
          <a:ln>
            <a:noFill/>
          </a:ln>
        </p:spPr>
        <p:txBody>
          <a:bodyPr spcFirstLastPara="1" wrap="square" lIns="0" tIns="0" rIns="182875"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pic>
        <p:nvPicPr>
          <p:cNvPr id="505" name="Google Shape;505;p7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506" name="Google Shape;506;p74"/>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4"/>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ogo Option 1">
  <p:cSld name="CUSTOM_1_1_1_1_1_1">
    <p:spTree>
      <p:nvGrpSpPr>
        <p:cNvPr id="1" name="Shape 508"/>
        <p:cNvGrpSpPr/>
        <p:nvPr/>
      </p:nvGrpSpPr>
      <p:grpSpPr>
        <a:xfrm>
          <a:off x="0" y="0"/>
          <a:ext cx="0" cy="0"/>
          <a:chOff x="0" y="0"/>
          <a:chExt cx="0" cy="0"/>
        </a:xfrm>
      </p:grpSpPr>
      <p:sp>
        <p:nvSpPr>
          <p:cNvPr id="509" name="Google Shape;509;p75"/>
          <p:cNvSpPr txBox="1">
            <a:spLocks noGrp="1"/>
          </p:cNvSpPr>
          <p:nvPr>
            <p:ph type="body" idx="1"/>
          </p:nvPr>
        </p:nvSpPr>
        <p:spPr>
          <a:xfrm>
            <a:off x="4615525" y="1878975"/>
            <a:ext cx="4021500" cy="2921700"/>
          </a:xfrm>
          <a:prstGeom prst="rect">
            <a:avLst/>
          </a:prstGeom>
          <a:noFill/>
          <a:ln>
            <a:noFill/>
          </a:ln>
        </p:spPr>
        <p:txBody>
          <a:bodyPr spcFirstLastPara="1" wrap="square" lIns="91425" tIns="0" rIns="0" bIns="0" anchor="t" anchorCtr="0">
            <a:noAutofit/>
          </a:bodyPr>
          <a:lstStyle>
            <a:lvl1pPr marL="457200" lvl="0" indent="-317500" rtl="0">
              <a:lnSpc>
                <a:spcPct val="115000"/>
              </a:lnSpc>
              <a:spcBef>
                <a:spcPts val="0"/>
              </a:spcBef>
              <a:spcAft>
                <a:spcPts val="0"/>
              </a:spcAft>
              <a:buClr>
                <a:schemeClr val="dk2"/>
              </a:buClr>
              <a:buSzPts val="1400"/>
              <a:buChar char="●"/>
              <a:defRPr/>
            </a:lvl1pPr>
            <a:lvl2pPr marL="914400" lvl="1" indent="-317500" rtl="0">
              <a:lnSpc>
                <a:spcPct val="115000"/>
              </a:lnSpc>
              <a:spcBef>
                <a:spcPts val="1000"/>
              </a:spcBef>
              <a:spcAft>
                <a:spcPts val="0"/>
              </a:spcAft>
              <a:buClr>
                <a:schemeClr val="dk2"/>
              </a:buClr>
              <a:buSzPts val="1400"/>
              <a:buChar char="○"/>
              <a:defRPr/>
            </a:lvl2pPr>
            <a:lvl3pPr marL="1371600" lvl="2" indent="-317500" rtl="0">
              <a:lnSpc>
                <a:spcPct val="115000"/>
              </a:lnSpc>
              <a:spcBef>
                <a:spcPts val="1000"/>
              </a:spcBef>
              <a:spcAft>
                <a:spcPts val="0"/>
              </a:spcAft>
              <a:buClr>
                <a:schemeClr val="dk2"/>
              </a:buClr>
              <a:buSzPts val="1400"/>
              <a:buChar char="■"/>
              <a:defRPr/>
            </a:lvl3pPr>
            <a:lvl4pPr marL="1828800" lvl="3" indent="-317500" rtl="0">
              <a:lnSpc>
                <a:spcPct val="115000"/>
              </a:lnSpc>
              <a:spcBef>
                <a:spcPts val="1000"/>
              </a:spcBef>
              <a:spcAft>
                <a:spcPts val="0"/>
              </a:spcAft>
              <a:buClr>
                <a:schemeClr val="dk2"/>
              </a:buClr>
              <a:buSzPts val="1400"/>
              <a:buChar char="●"/>
              <a:defRPr/>
            </a:lvl4pPr>
            <a:lvl5pPr marL="2286000" lvl="4" indent="-317500" rtl="0">
              <a:lnSpc>
                <a:spcPct val="115000"/>
              </a:lnSpc>
              <a:spcBef>
                <a:spcPts val="1000"/>
              </a:spcBef>
              <a:spcAft>
                <a:spcPts val="0"/>
              </a:spcAft>
              <a:buClr>
                <a:schemeClr val="dk2"/>
              </a:buClr>
              <a:buSzPts val="1400"/>
              <a:buChar char="○"/>
              <a:defRPr/>
            </a:lvl5pPr>
            <a:lvl6pPr marL="2743200" lvl="5" indent="-317500" rtl="0">
              <a:lnSpc>
                <a:spcPct val="115000"/>
              </a:lnSpc>
              <a:spcBef>
                <a:spcPts val="1000"/>
              </a:spcBef>
              <a:spcAft>
                <a:spcPts val="0"/>
              </a:spcAft>
              <a:buClr>
                <a:schemeClr val="dk2"/>
              </a:buClr>
              <a:buSzPts val="1400"/>
              <a:buChar char="■"/>
              <a:defRPr/>
            </a:lvl6pPr>
            <a:lvl7pPr marL="3200400" lvl="6" indent="-317500" rtl="0">
              <a:lnSpc>
                <a:spcPct val="115000"/>
              </a:lnSpc>
              <a:spcBef>
                <a:spcPts val="1000"/>
              </a:spcBef>
              <a:spcAft>
                <a:spcPts val="0"/>
              </a:spcAft>
              <a:buClr>
                <a:schemeClr val="dk2"/>
              </a:buClr>
              <a:buSzPts val="1400"/>
              <a:buChar char="●"/>
              <a:defRPr/>
            </a:lvl7pPr>
            <a:lvl8pPr marL="3657600" lvl="7" indent="-317500" rtl="0">
              <a:lnSpc>
                <a:spcPct val="115000"/>
              </a:lnSpc>
              <a:spcBef>
                <a:spcPts val="1000"/>
              </a:spcBef>
              <a:spcAft>
                <a:spcPts val="0"/>
              </a:spcAft>
              <a:buClr>
                <a:schemeClr val="dk2"/>
              </a:buClr>
              <a:buSzPts val="1400"/>
              <a:buChar char="○"/>
              <a:defRPr/>
            </a:lvl8pPr>
            <a:lvl9pPr marL="4114800" lvl="8" indent="-317500" rtl="0">
              <a:lnSpc>
                <a:spcPct val="115000"/>
              </a:lnSpc>
              <a:spcBef>
                <a:spcPts val="1000"/>
              </a:spcBef>
              <a:spcAft>
                <a:spcPts val="1000"/>
              </a:spcAft>
              <a:buClr>
                <a:schemeClr val="dk2"/>
              </a:buClr>
              <a:buSzPts val="1400"/>
              <a:buChar char="■"/>
              <a:defRPr/>
            </a:lvl9pPr>
          </a:lstStyle>
          <a:p>
            <a:endParaRPr/>
          </a:p>
        </p:txBody>
      </p:sp>
      <p:cxnSp>
        <p:nvCxnSpPr>
          <p:cNvPr id="510" name="Google Shape;510;p75"/>
          <p:cNvCxnSpPr/>
          <p:nvPr/>
        </p:nvCxnSpPr>
        <p:spPr>
          <a:xfrm>
            <a:off x="4528475" y="1884100"/>
            <a:ext cx="0" cy="2918400"/>
          </a:xfrm>
          <a:prstGeom prst="straightConnector1">
            <a:avLst/>
          </a:prstGeom>
          <a:noFill/>
          <a:ln w="9525" cap="flat" cmpd="sng">
            <a:solidFill>
              <a:schemeClr val="dk2"/>
            </a:solidFill>
            <a:prstDash val="solid"/>
            <a:round/>
            <a:headEnd type="none" w="med" len="med"/>
            <a:tailEnd type="none" w="med" len="med"/>
          </a:ln>
        </p:spPr>
      </p:cxnSp>
      <p:sp>
        <p:nvSpPr>
          <p:cNvPr id="511" name="Google Shape;511;p75"/>
          <p:cNvSpPr txBox="1">
            <a:spLocks noGrp="1"/>
          </p:cNvSpPr>
          <p:nvPr>
            <p:ph type="body" idx="2"/>
          </p:nvPr>
        </p:nvSpPr>
        <p:spPr>
          <a:xfrm>
            <a:off x="506875" y="4800600"/>
            <a:ext cx="81300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512" name="Google Shape;512;p75"/>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513" name="Google Shape;513;p75"/>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5"/>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515" name="Google Shape;515;p75"/>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CUSTOM_1_1_1_1_1_1_1">
    <p:spTree>
      <p:nvGrpSpPr>
        <p:cNvPr id="1" name="Shape 516"/>
        <p:cNvGrpSpPr/>
        <p:nvPr/>
      </p:nvGrpSpPr>
      <p:grpSpPr>
        <a:xfrm>
          <a:off x="0" y="0"/>
          <a:ext cx="0" cy="0"/>
          <a:chOff x="0" y="0"/>
          <a:chExt cx="0" cy="0"/>
        </a:xfrm>
      </p:grpSpPr>
      <p:sp>
        <p:nvSpPr>
          <p:cNvPr id="517" name="Google Shape;517;p76"/>
          <p:cNvSpPr txBox="1">
            <a:spLocks noGrp="1"/>
          </p:cNvSpPr>
          <p:nvPr>
            <p:ph type="body" idx="1"/>
          </p:nvPr>
        </p:nvSpPr>
        <p:spPr>
          <a:xfrm>
            <a:off x="506875" y="4800600"/>
            <a:ext cx="8130300" cy="342900"/>
          </a:xfrm>
          <a:prstGeom prst="rect">
            <a:avLst/>
          </a:prstGeom>
          <a:noFill/>
          <a:ln>
            <a:noFill/>
          </a:ln>
        </p:spPr>
        <p:txBody>
          <a:bodyPr spcFirstLastPara="1" wrap="square" lIns="0" tIns="0" rIns="0" bIns="0" anchor="t" anchorCtr="0">
            <a:noAutofit/>
          </a:bodyPr>
          <a:lstStyle>
            <a:lvl1pPr marL="457200" lvl="0" indent="-279400" rtl="0">
              <a:spcBef>
                <a:spcPts val="0"/>
              </a:spcBef>
              <a:spcAft>
                <a:spcPts val="0"/>
              </a:spcAft>
              <a:buClr>
                <a:schemeClr val="lt2"/>
              </a:buClr>
              <a:buSzPts val="800"/>
              <a:buChar char="●"/>
              <a:defRPr sz="800">
                <a:solidFill>
                  <a:schemeClr val="lt2"/>
                </a:solidFill>
              </a:defRPr>
            </a:lvl1pPr>
            <a:lvl2pPr marL="914400" lvl="1" indent="-279400" rtl="0">
              <a:spcBef>
                <a:spcPts val="0"/>
              </a:spcBef>
              <a:spcAft>
                <a:spcPts val="0"/>
              </a:spcAft>
              <a:buClr>
                <a:schemeClr val="lt2"/>
              </a:buClr>
              <a:buSzPts val="800"/>
              <a:buChar char="○"/>
              <a:defRPr sz="800">
                <a:solidFill>
                  <a:schemeClr val="lt2"/>
                </a:solidFill>
              </a:defRPr>
            </a:lvl2pPr>
            <a:lvl3pPr marL="1371600" lvl="2" indent="-279400" rtl="0">
              <a:spcBef>
                <a:spcPts val="0"/>
              </a:spcBef>
              <a:spcAft>
                <a:spcPts val="0"/>
              </a:spcAft>
              <a:buClr>
                <a:schemeClr val="lt2"/>
              </a:buClr>
              <a:buSzPts val="800"/>
              <a:buChar char="■"/>
              <a:defRPr sz="800">
                <a:solidFill>
                  <a:schemeClr val="lt2"/>
                </a:solidFill>
              </a:defRPr>
            </a:lvl3pPr>
            <a:lvl4pPr marL="1828800" lvl="3" indent="-279400" rtl="0">
              <a:spcBef>
                <a:spcPts val="0"/>
              </a:spcBef>
              <a:spcAft>
                <a:spcPts val="0"/>
              </a:spcAft>
              <a:buClr>
                <a:schemeClr val="lt2"/>
              </a:buClr>
              <a:buSzPts val="800"/>
              <a:buChar char="●"/>
              <a:defRPr sz="800">
                <a:solidFill>
                  <a:schemeClr val="lt2"/>
                </a:solidFill>
              </a:defRPr>
            </a:lvl4pPr>
            <a:lvl5pPr marL="2286000" lvl="4" indent="-279400" rtl="0">
              <a:spcBef>
                <a:spcPts val="0"/>
              </a:spcBef>
              <a:spcAft>
                <a:spcPts val="0"/>
              </a:spcAft>
              <a:buClr>
                <a:schemeClr val="lt2"/>
              </a:buClr>
              <a:buSzPts val="800"/>
              <a:buChar char="○"/>
              <a:defRPr sz="800">
                <a:solidFill>
                  <a:schemeClr val="lt2"/>
                </a:solidFill>
              </a:defRPr>
            </a:lvl5pPr>
            <a:lvl6pPr marL="2743200" lvl="5" indent="-279400" rtl="0">
              <a:spcBef>
                <a:spcPts val="0"/>
              </a:spcBef>
              <a:spcAft>
                <a:spcPts val="0"/>
              </a:spcAft>
              <a:buClr>
                <a:schemeClr val="lt2"/>
              </a:buClr>
              <a:buSzPts val="800"/>
              <a:buChar char="■"/>
              <a:defRPr sz="800">
                <a:solidFill>
                  <a:schemeClr val="lt2"/>
                </a:solidFill>
              </a:defRPr>
            </a:lvl6pPr>
            <a:lvl7pPr marL="3200400" lvl="6" indent="-279400" rtl="0">
              <a:spcBef>
                <a:spcPts val="0"/>
              </a:spcBef>
              <a:spcAft>
                <a:spcPts val="0"/>
              </a:spcAft>
              <a:buClr>
                <a:schemeClr val="lt2"/>
              </a:buClr>
              <a:buSzPts val="800"/>
              <a:buChar char="●"/>
              <a:defRPr sz="800">
                <a:solidFill>
                  <a:schemeClr val="lt2"/>
                </a:solidFill>
              </a:defRPr>
            </a:lvl7pPr>
            <a:lvl8pPr marL="3657600" lvl="7" indent="-279400" rtl="0">
              <a:spcBef>
                <a:spcPts val="0"/>
              </a:spcBef>
              <a:spcAft>
                <a:spcPts val="0"/>
              </a:spcAft>
              <a:buClr>
                <a:schemeClr val="lt2"/>
              </a:buClr>
              <a:buSzPts val="800"/>
              <a:buChar char="○"/>
              <a:defRPr sz="800">
                <a:solidFill>
                  <a:schemeClr val="lt2"/>
                </a:solidFill>
              </a:defRPr>
            </a:lvl8pPr>
            <a:lvl9pPr marL="4114800" lvl="8" indent="-279400" rtl="0">
              <a:spcBef>
                <a:spcPts val="0"/>
              </a:spcBef>
              <a:spcAft>
                <a:spcPts val="0"/>
              </a:spcAft>
              <a:buClr>
                <a:schemeClr val="lt2"/>
              </a:buClr>
              <a:buSzPts val="800"/>
              <a:buChar char="■"/>
              <a:defRPr sz="800">
                <a:solidFill>
                  <a:schemeClr val="lt2"/>
                </a:solidFill>
              </a:defRPr>
            </a:lvl9pPr>
          </a:lstStyle>
          <a:p>
            <a:endParaRPr/>
          </a:p>
        </p:txBody>
      </p:sp>
      <p:pic>
        <p:nvPicPr>
          <p:cNvPr id="518" name="Google Shape;518;p7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519" name="Google Shape;519;p76"/>
          <p:cNvSpPr/>
          <p:nvPr/>
        </p:nvSpPr>
        <p:spPr>
          <a:xfrm rot="-5400000">
            <a:off x="1111400" y="-329700"/>
            <a:ext cx="72300" cy="1272900"/>
          </a:xfrm>
          <a:prstGeom prst="rect">
            <a:avLst/>
          </a:prstGeom>
          <a:gradFill>
            <a:gsLst>
              <a:gs pos="0">
                <a:srgbClr val="D3002D"/>
              </a:gs>
              <a:gs pos="100000">
                <a:srgbClr val="F1890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6"/>
          <p:cNvSpPr txBox="1">
            <a:spLocks noGrp="1"/>
          </p:cNvSpPr>
          <p:nvPr>
            <p:ph type="title"/>
          </p:nvPr>
        </p:nvSpPr>
        <p:spPr>
          <a:xfrm>
            <a:off x="506875" y="310896"/>
            <a:ext cx="8130300" cy="857400"/>
          </a:xfrm>
          <a:prstGeom prst="rect">
            <a:avLst/>
          </a:prstGeom>
          <a:noFill/>
          <a:ln>
            <a:noFill/>
          </a:ln>
        </p:spPr>
        <p:txBody>
          <a:bodyPr spcFirstLastPara="1" wrap="square" lIns="0" tIns="91425" rIns="0" bIns="0" anchor="t" anchorCtr="0">
            <a:no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521" name="Google Shape;521;p76"/>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ransition Slide 2">
  <p:cSld name="CUSTOM_2_1">
    <p:spTree>
      <p:nvGrpSpPr>
        <p:cNvPr id="1" name="Shape 526"/>
        <p:cNvGrpSpPr/>
        <p:nvPr/>
      </p:nvGrpSpPr>
      <p:grpSpPr>
        <a:xfrm>
          <a:off x="0" y="0"/>
          <a:ext cx="0" cy="0"/>
          <a:chOff x="0" y="0"/>
          <a:chExt cx="0" cy="0"/>
        </a:xfrm>
      </p:grpSpPr>
      <p:pic>
        <p:nvPicPr>
          <p:cNvPr id="527" name="Google Shape;527;p7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528" name="Google Shape;528;p78"/>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pic>
        <p:nvPicPr>
          <p:cNvPr id="529" name="Google Shape;529;p7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ansition Slide 3">
  <p:cSld name="CUSTOM_2_1_1">
    <p:spTree>
      <p:nvGrpSpPr>
        <p:cNvPr id="1" name="Shape 530"/>
        <p:cNvGrpSpPr/>
        <p:nvPr/>
      </p:nvGrpSpPr>
      <p:grpSpPr>
        <a:xfrm>
          <a:off x="0" y="0"/>
          <a:ext cx="0" cy="0"/>
          <a:chOff x="0" y="0"/>
          <a:chExt cx="0" cy="0"/>
        </a:xfrm>
      </p:grpSpPr>
      <p:pic>
        <p:nvPicPr>
          <p:cNvPr id="531" name="Google Shape;531;p79"/>
          <p:cNvPicPr preferRelativeResize="0"/>
          <p:nvPr/>
        </p:nvPicPr>
        <p:blipFill rotWithShape="1">
          <a:blip r:embed="rId2" cstate="screen">
            <a:alphaModFix amt="74000"/>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532" name="Google Shape;532;p79"/>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9pPr>
          </a:lstStyle>
          <a:p>
            <a:endParaRPr/>
          </a:p>
        </p:txBody>
      </p:sp>
      <p:pic>
        <p:nvPicPr>
          <p:cNvPr id="533" name="Google Shape;533;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ansition Slide 4">
  <p:cSld name="CUSTOM_2_1_1_1">
    <p:spTree>
      <p:nvGrpSpPr>
        <p:cNvPr id="1" name="Shape 534"/>
        <p:cNvGrpSpPr/>
        <p:nvPr/>
      </p:nvGrpSpPr>
      <p:grpSpPr>
        <a:xfrm>
          <a:off x="0" y="0"/>
          <a:ext cx="0" cy="0"/>
          <a:chOff x="0" y="0"/>
          <a:chExt cx="0" cy="0"/>
        </a:xfrm>
      </p:grpSpPr>
      <p:pic>
        <p:nvPicPr>
          <p:cNvPr id="535" name="Google Shape;535;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sp>
        <p:nvSpPr>
          <p:cNvPr id="536" name="Google Shape;536;p80"/>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pic>
        <p:nvPicPr>
          <p:cNvPr id="537" name="Google Shape;537;p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ransition Slide 5">
  <p:cSld name="CUSTOM_2_1_1_1_1">
    <p:spTree>
      <p:nvGrpSpPr>
        <p:cNvPr id="1" name="Shape 538"/>
        <p:cNvGrpSpPr/>
        <p:nvPr/>
      </p:nvGrpSpPr>
      <p:grpSpPr>
        <a:xfrm>
          <a:off x="0" y="0"/>
          <a:ext cx="0" cy="0"/>
          <a:chOff x="0" y="0"/>
          <a:chExt cx="0" cy="0"/>
        </a:xfrm>
      </p:grpSpPr>
      <p:pic>
        <p:nvPicPr>
          <p:cNvPr id="539" name="Google Shape;539;p8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pic>
        <p:nvPicPr>
          <p:cNvPr id="540" name="Google Shape;540;p8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
        <p:nvSpPr>
          <p:cNvPr id="541" name="Google Shape;541;p81"/>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_Blue Option 2 1">
  <p:cSld name="TITLE_1_1_1">
    <p:spTree>
      <p:nvGrpSpPr>
        <p:cNvPr id="1" name="Shape 83"/>
        <p:cNvGrpSpPr/>
        <p:nvPr/>
      </p:nvGrpSpPr>
      <p:grpSpPr>
        <a:xfrm>
          <a:off x="0" y="0"/>
          <a:ext cx="0" cy="0"/>
          <a:chOff x="0" y="0"/>
          <a:chExt cx="0" cy="0"/>
        </a:xfrm>
      </p:grpSpPr>
      <p:pic>
        <p:nvPicPr>
          <p:cNvPr id="84" name="Google Shape;84;p2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92720" y="10"/>
            <a:ext cx="9144003" cy="5143490"/>
          </a:xfrm>
          <a:prstGeom prst="rect">
            <a:avLst/>
          </a:prstGeom>
          <a:noFill/>
          <a:ln>
            <a:noFill/>
          </a:ln>
        </p:spPr>
      </p:pic>
      <p:sp>
        <p:nvSpPr>
          <p:cNvPr id="85" name="Google Shape;85;p20"/>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86" name="Google Shape;86;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Option 2 1">
  <p:cSld name="CUSTOM_1_2">
    <p:spTree>
      <p:nvGrpSpPr>
        <p:cNvPr id="1" name="Shape 545"/>
        <p:cNvGrpSpPr/>
        <p:nvPr/>
      </p:nvGrpSpPr>
      <p:grpSpPr>
        <a:xfrm>
          <a:off x="0" y="0"/>
          <a:ext cx="0" cy="0"/>
          <a:chOff x="0" y="0"/>
          <a:chExt cx="0" cy="0"/>
        </a:xfrm>
      </p:grpSpPr>
      <p:sp>
        <p:nvSpPr>
          <p:cNvPr id="546" name="Google Shape;546;p83"/>
          <p:cNvSpPr txBox="1">
            <a:spLocks noGrp="1"/>
          </p:cNvSpPr>
          <p:nvPr>
            <p:ph type="body" idx="1"/>
          </p:nvPr>
        </p:nvSpPr>
        <p:spPr>
          <a:xfrm>
            <a:off x="506875"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547" name="Google Shape;547;p83"/>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548" name="Google Shape;548;p83"/>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549" name="Google Shape;549;p83"/>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550" name="Google Shape;550;p83"/>
          <p:cNvSpPr txBox="1">
            <a:spLocks noGrp="1"/>
          </p:cNvSpPr>
          <p:nvPr>
            <p:ph type="body" idx="3"/>
          </p:nvPr>
        </p:nvSpPr>
        <p:spPr>
          <a:xfrm>
            <a:off x="3246000"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551" name="Google Shape;551;p83"/>
          <p:cNvSpPr txBox="1">
            <a:spLocks noGrp="1"/>
          </p:cNvSpPr>
          <p:nvPr>
            <p:ph type="body" idx="4"/>
          </p:nvPr>
        </p:nvSpPr>
        <p:spPr>
          <a:xfrm>
            <a:off x="5985125" y="15204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552" name="Google Shape;552;p83"/>
          <p:cNvGrpSpPr/>
          <p:nvPr/>
        </p:nvGrpSpPr>
        <p:grpSpPr>
          <a:xfrm>
            <a:off x="8714232" y="146304"/>
            <a:ext cx="287505" cy="232934"/>
            <a:chOff x="6226614" y="2104494"/>
            <a:chExt cx="2314851" cy="1875478"/>
          </a:xfrm>
        </p:grpSpPr>
        <p:sp>
          <p:nvSpPr>
            <p:cNvPr id="553" name="Google Shape;553;p83"/>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3"/>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555" name="Google Shape;555;p83"/>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41">
          <p15:clr>
            <a:srgbClr val="FA7B17"/>
          </p15:clr>
        </p15:guide>
        <p15:guide id="2" orient="horz" pos="97">
          <p15:clr>
            <a:srgbClr val="FA7B17"/>
          </p15:clr>
        </p15:guide>
        <p15:guide id="3" pos="5661">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Option 4 1">
  <p:cSld name="CUSTOM_1_1_1_1_2_1_2">
    <p:spTree>
      <p:nvGrpSpPr>
        <p:cNvPr id="1" name="Shape 556"/>
        <p:cNvGrpSpPr/>
        <p:nvPr/>
      </p:nvGrpSpPr>
      <p:grpSpPr>
        <a:xfrm>
          <a:off x="0" y="0"/>
          <a:ext cx="0" cy="0"/>
          <a:chOff x="0" y="0"/>
          <a:chExt cx="0" cy="0"/>
        </a:xfrm>
      </p:grpSpPr>
      <p:pic>
        <p:nvPicPr>
          <p:cNvPr id="557" name="Google Shape;557;p8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558" name="Google Shape;558;p8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4"/>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560" name="Google Shape;560;p84"/>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561" name="Google Shape;561;p84"/>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562" name="Google Shape;562;p84"/>
          <p:cNvGrpSpPr/>
          <p:nvPr/>
        </p:nvGrpSpPr>
        <p:grpSpPr>
          <a:xfrm>
            <a:off x="8714232" y="146304"/>
            <a:ext cx="287505" cy="232934"/>
            <a:chOff x="6226614" y="2104494"/>
            <a:chExt cx="2314851" cy="1875478"/>
          </a:xfrm>
        </p:grpSpPr>
        <p:sp>
          <p:nvSpPr>
            <p:cNvPr id="563" name="Google Shape;563;p84"/>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4"/>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565" name="Google Shape;565;p84"/>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PQ-EXL-Title and Content-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DA1-3B81-C44D-90B9-FA35C9B220BC}"/>
              </a:ext>
            </a:extLst>
          </p:cNvPr>
          <p:cNvSpPr>
            <a:spLocks noGrp="1"/>
          </p:cNvSpPr>
          <p:nvPr>
            <p:ph type="title"/>
          </p:nvPr>
        </p:nvSpPr>
        <p:spPr>
          <a:xfrm>
            <a:off x="125644" y="157054"/>
            <a:ext cx="7266431" cy="498401"/>
          </a:xfrm>
        </p:spPr>
        <p:txBody>
          <a:bodyPr lIns="0" anchor="t"/>
          <a:lstStyle>
            <a:lvl1pPr>
              <a:defRPr b="1" i="0">
                <a:solidFill>
                  <a:srgbClr val="008094"/>
                </a:solidFill>
                <a:latin typeface="Avenir Next" panose="020B05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7B183AF-C176-3348-961F-8786F4E98E47}"/>
              </a:ext>
            </a:extLst>
          </p:cNvPr>
          <p:cNvSpPr>
            <a:spLocks noGrp="1"/>
          </p:cNvSpPr>
          <p:nvPr>
            <p:ph idx="1"/>
          </p:nvPr>
        </p:nvSpPr>
        <p:spPr>
          <a:xfrm>
            <a:off x="319130" y="1226656"/>
            <a:ext cx="7072945" cy="3156500"/>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818350-93C8-CA4C-99A0-1E12D3F809B5}"/>
              </a:ext>
            </a:extLst>
          </p:cNvPr>
          <p:cNvSpPr>
            <a:spLocks noGrp="1"/>
          </p:cNvSpPr>
          <p:nvPr>
            <p:ph type="sldNum" sz="quarter" idx="12"/>
          </p:nvPr>
        </p:nvSpPr>
        <p:spPr>
          <a:xfrm>
            <a:off x="8799651" y="4897158"/>
            <a:ext cx="254899" cy="149471"/>
          </a:xfrm>
        </p:spPr>
        <p:txBody>
          <a:bodyPr/>
          <a:lstStyle>
            <a:lvl1pPr>
              <a:defRPr sz="750" b="0" i="0">
                <a:solidFill>
                  <a:schemeClr val="tx1">
                    <a:lumMod val="95000"/>
                    <a:lumOff val="5000"/>
                  </a:schemeClr>
                </a:solidFill>
                <a:latin typeface="Avenir Next" panose="020B0503020202020204" pitchFamily="34" charset="0"/>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8929260"/>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_Red Option 1" type="title">
  <p:cSld name="TITLE">
    <p:spTree>
      <p:nvGrpSpPr>
        <p:cNvPr id="1" name="Shape 579"/>
        <p:cNvGrpSpPr/>
        <p:nvPr/>
      </p:nvGrpSpPr>
      <p:grpSpPr>
        <a:xfrm>
          <a:off x="0" y="0"/>
          <a:ext cx="0" cy="0"/>
          <a:chOff x="0" y="0"/>
          <a:chExt cx="0" cy="0"/>
        </a:xfrm>
      </p:grpSpPr>
      <p:pic>
        <p:nvPicPr>
          <p:cNvPr id="580" name="Google Shape;580;p8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pic>
        <p:nvPicPr>
          <p:cNvPr id="581" name="Google Shape;581;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582" name="Google Shape;582;p87"/>
          <p:cNvSpPr txBox="1">
            <a:spLocks noGrp="1"/>
          </p:cNvSpPr>
          <p:nvPr>
            <p:ph type="title"/>
          </p:nvPr>
        </p:nvSpPr>
        <p:spPr>
          <a:xfrm>
            <a:off x="506875" y="1200300"/>
            <a:ext cx="26037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583" name="Google Shape;583;p87"/>
          <p:cNvSpPr txBox="1">
            <a:spLocks noGrp="1"/>
          </p:cNvSpPr>
          <p:nvPr>
            <p:ph type="subTitle" idx="1"/>
          </p:nvPr>
        </p:nvSpPr>
        <p:spPr>
          <a:xfrm>
            <a:off x="506875" y="3362325"/>
            <a:ext cx="27033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_Blue Option 1">
  <p:cSld name="TITLE_2">
    <p:spTree>
      <p:nvGrpSpPr>
        <p:cNvPr id="1" name="Shape 584"/>
        <p:cNvGrpSpPr/>
        <p:nvPr/>
      </p:nvGrpSpPr>
      <p:grpSpPr>
        <a:xfrm>
          <a:off x="0" y="0"/>
          <a:ext cx="0" cy="0"/>
          <a:chOff x="0" y="0"/>
          <a:chExt cx="0" cy="0"/>
        </a:xfrm>
      </p:grpSpPr>
      <p:pic>
        <p:nvPicPr>
          <p:cNvPr id="585" name="Google Shape;585;p8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pic>
        <p:nvPicPr>
          <p:cNvPr id="586" name="Google Shape;586;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6" y="342900"/>
            <a:ext cx="1290750" cy="245250"/>
          </a:xfrm>
          <a:prstGeom prst="rect">
            <a:avLst/>
          </a:prstGeom>
          <a:noFill/>
          <a:ln>
            <a:noFill/>
          </a:ln>
        </p:spPr>
      </p:pic>
      <p:sp>
        <p:nvSpPr>
          <p:cNvPr id="587" name="Google Shape;587;p88"/>
          <p:cNvSpPr txBox="1">
            <a:spLocks noGrp="1"/>
          </p:cNvSpPr>
          <p:nvPr>
            <p:ph type="title"/>
          </p:nvPr>
        </p:nvSpPr>
        <p:spPr>
          <a:xfrm>
            <a:off x="506875" y="1200300"/>
            <a:ext cx="2888400" cy="18450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1pPr>
            <a:lvl2pPr lvl="1"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2pPr>
            <a:lvl3pPr lvl="2"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3pPr>
            <a:lvl4pPr lvl="3"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4pPr>
            <a:lvl5pPr lvl="4"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5pPr>
            <a:lvl6pPr lvl="5"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6pPr>
            <a:lvl7pPr lvl="6"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7pPr>
            <a:lvl8pPr lvl="7"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8pPr>
            <a:lvl9pPr lvl="8" rtl="0">
              <a:lnSpc>
                <a:spcPct val="100000"/>
              </a:lnSpc>
              <a:spcBef>
                <a:spcPts val="0"/>
              </a:spcBef>
              <a:spcAft>
                <a:spcPts val="0"/>
              </a:spcAft>
              <a:buClr>
                <a:srgbClr val="FFFFFF"/>
              </a:buClr>
              <a:buSzPts val="3200"/>
              <a:buFont typeface="Poppins SemiBold"/>
              <a:buNone/>
              <a:defRPr sz="3200">
                <a:solidFill>
                  <a:srgbClr val="FFFFFF"/>
                </a:solidFill>
                <a:latin typeface="Poppins SemiBold"/>
                <a:ea typeface="Poppins SemiBold"/>
                <a:cs typeface="Poppins SemiBold"/>
                <a:sym typeface="Poppins SemiBold"/>
              </a:defRPr>
            </a:lvl9pPr>
          </a:lstStyle>
          <a:p>
            <a:endParaRPr/>
          </a:p>
        </p:txBody>
      </p:sp>
      <p:sp>
        <p:nvSpPr>
          <p:cNvPr id="588" name="Google Shape;588;p88"/>
          <p:cNvSpPr txBox="1">
            <a:spLocks noGrp="1"/>
          </p:cNvSpPr>
          <p:nvPr>
            <p:ph type="subTitle" idx="1"/>
          </p:nvPr>
        </p:nvSpPr>
        <p:spPr>
          <a:xfrm>
            <a:off x="527547" y="3362325"/>
            <a:ext cx="27033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_Red Option 2">
  <p:cSld name="TITLE_1">
    <p:spTree>
      <p:nvGrpSpPr>
        <p:cNvPr id="1" name="Shape 589"/>
        <p:cNvGrpSpPr/>
        <p:nvPr/>
      </p:nvGrpSpPr>
      <p:grpSpPr>
        <a:xfrm>
          <a:off x="0" y="0"/>
          <a:ext cx="0" cy="0"/>
          <a:chOff x="0" y="0"/>
          <a:chExt cx="0" cy="0"/>
        </a:xfrm>
      </p:grpSpPr>
      <p:pic>
        <p:nvPicPr>
          <p:cNvPr id="590" name="Google Shape;590;p8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sp>
        <p:nvSpPr>
          <p:cNvPr id="591" name="Google Shape;591;p89"/>
          <p:cNvSpPr txBox="1">
            <a:spLocks noGrp="1"/>
          </p:cNvSpPr>
          <p:nvPr>
            <p:ph type="subTitle" idx="1"/>
          </p:nvPr>
        </p:nvSpPr>
        <p:spPr>
          <a:xfrm>
            <a:off x="555110"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pic>
        <p:nvPicPr>
          <p:cNvPr id="592" name="Google Shape;592;p8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
        <p:nvSpPr>
          <p:cNvPr id="593" name="Google Shape;593;p89"/>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_Blue Option 2">
  <p:cSld name="TITLE_1_1">
    <p:spTree>
      <p:nvGrpSpPr>
        <p:cNvPr id="1" name="Shape 594"/>
        <p:cNvGrpSpPr/>
        <p:nvPr/>
      </p:nvGrpSpPr>
      <p:grpSpPr>
        <a:xfrm>
          <a:off x="0" y="0"/>
          <a:ext cx="0" cy="0"/>
          <a:chOff x="0" y="0"/>
          <a:chExt cx="0" cy="0"/>
        </a:xfrm>
      </p:grpSpPr>
      <p:pic>
        <p:nvPicPr>
          <p:cNvPr id="595" name="Google Shape;595;p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5143497"/>
          </a:xfrm>
          <a:prstGeom prst="rect">
            <a:avLst/>
          </a:prstGeom>
          <a:noFill/>
          <a:ln>
            <a:noFill/>
          </a:ln>
        </p:spPr>
      </p:pic>
      <p:sp>
        <p:nvSpPr>
          <p:cNvPr id="596" name="Google Shape;596;p90"/>
          <p:cNvSpPr txBox="1">
            <a:spLocks noGrp="1"/>
          </p:cNvSpPr>
          <p:nvPr>
            <p:ph type="subTitle" idx="1"/>
          </p:nvPr>
        </p:nvSpPr>
        <p:spPr>
          <a:xfrm>
            <a:off x="555110" y="3362325"/>
            <a:ext cx="2739000" cy="1438200"/>
          </a:xfrm>
          <a:prstGeom prst="rect">
            <a:avLst/>
          </a:prstGeom>
          <a:noFill/>
          <a:ln>
            <a:noFill/>
          </a:ln>
        </p:spPr>
        <p:txBody>
          <a:bodyPr spcFirstLastPara="1" wrap="square" lIns="0" tIns="0" rIns="0" bIns="0" anchor="b" anchorCtr="0">
            <a:noAutofit/>
          </a:bodyPr>
          <a:lstStyle>
            <a:lvl1pPr lvl="0"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400"/>
              <a:buFont typeface="Poppins"/>
              <a:buNone/>
              <a:defRPr>
                <a:solidFill>
                  <a:srgbClr val="FFFFFF"/>
                </a:solidFill>
                <a:latin typeface="Poppins"/>
                <a:ea typeface="Poppins"/>
                <a:cs typeface="Poppins"/>
                <a:sym typeface="Poppins"/>
              </a:defRPr>
            </a:lvl9pPr>
          </a:lstStyle>
          <a:p>
            <a:endParaRPr/>
          </a:p>
        </p:txBody>
      </p:sp>
      <p:sp>
        <p:nvSpPr>
          <p:cNvPr id="597" name="Google Shape;597;p90"/>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598" name="Google Shape;598;p9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Option 1">
  <p:cSld name="CUSTOM">
    <p:spTree>
      <p:nvGrpSpPr>
        <p:cNvPr id="1" name="Shape 599"/>
        <p:cNvGrpSpPr/>
        <p:nvPr/>
      </p:nvGrpSpPr>
      <p:grpSpPr>
        <a:xfrm>
          <a:off x="0" y="0"/>
          <a:ext cx="0" cy="0"/>
          <a:chOff x="0" y="0"/>
          <a:chExt cx="0" cy="0"/>
        </a:xfrm>
      </p:grpSpPr>
      <p:sp>
        <p:nvSpPr>
          <p:cNvPr id="600" name="Google Shape;600;p91"/>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01" name="Google Shape;601;p91"/>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602" name="Google Shape;602;p91"/>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603" name="Google Shape;603;p91"/>
          <p:cNvSpPr txBox="1">
            <a:spLocks noGrp="1"/>
          </p:cNvSpPr>
          <p:nvPr>
            <p:ph type="body" idx="1"/>
          </p:nvPr>
        </p:nvSpPr>
        <p:spPr>
          <a:xfrm>
            <a:off x="506875" y="1497975"/>
            <a:ext cx="82326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604" name="Google Shape;604;p91"/>
          <p:cNvGrpSpPr/>
          <p:nvPr/>
        </p:nvGrpSpPr>
        <p:grpSpPr>
          <a:xfrm>
            <a:off x="8714232" y="146304"/>
            <a:ext cx="287505" cy="232934"/>
            <a:chOff x="6226614" y="2104494"/>
            <a:chExt cx="2314851" cy="1875478"/>
          </a:xfrm>
        </p:grpSpPr>
        <p:sp>
          <p:nvSpPr>
            <p:cNvPr id="605" name="Google Shape;605;p91"/>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1"/>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07" name="Google Shape;607;p91"/>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Option 2">
  <p:cSld name="CUSTOM_1">
    <p:spTree>
      <p:nvGrpSpPr>
        <p:cNvPr id="1" name="Shape 608"/>
        <p:cNvGrpSpPr/>
        <p:nvPr/>
      </p:nvGrpSpPr>
      <p:grpSpPr>
        <a:xfrm>
          <a:off x="0" y="0"/>
          <a:ext cx="0" cy="0"/>
          <a:chOff x="0" y="0"/>
          <a:chExt cx="0" cy="0"/>
        </a:xfrm>
      </p:grpSpPr>
      <p:sp>
        <p:nvSpPr>
          <p:cNvPr id="609" name="Google Shape;609;p92"/>
          <p:cNvSpPr txBox="1">
            <a:spLocks noGrp="1"/>
          </p:cNvSpPr>
          <p:nvPr>
            <p:ph type="body" idx="1"/>
          </p:nvPr>
        </p:nvSpPr>
        <p:spPr>
          <a:xfrm>
            <a:off x="506875"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10" name="Google Shape;610;p92"/>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611" name="Google Shape;611;p92"/>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12" name="Google Shape;612;p92"/>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613" name="Google Shape;613;p92"/>
          <p:cNvSpPr txBox="1">
            <a:spLocks noGrp="1"/>
          </p:cNvSpPr>
          <p:nvPr>
            <p:ph type="body" idx="3"/>
          </p:nvPr>
        </p:nvSpPr>
        <p:spPr>
          <a:xfrm>
            <a:off x="3246000"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14" name="Google Shape;614;p92"/>
          <p:cNvSpPr txBox="1">
            <a:spLocks noGrp="1"/>
          </p:cNvSpPr>
          <p:nvPr>
            <p:ph type="body" idx="4"/>
          </p:nvPr>
        </p:nvSpPr>
        <p:spPr>
          <a:xfrm>
            <a:off x="5985125" y="15204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615" name="Google Shape;615;p92"/>
          <p:cNvGrpSpPr/>
          <p:nvPr/>
        </p:nvGrpSpPr>
        <p:grpSpPr>
          <a:xfrm>
            <a:off x="8714232" y="146304"/>
            <a:ext cx="287505" cy="232934"/>
            <a:chOff x="6226614" y="2104494"/>
            <a:chExt cx="2314851" cy="1875478"/>
          </a:xfrm>
        </p:grpSpPr>
        <p:sp>
          <p:nvSpPr>
            <p:cNvPr id="616" name="Google Shape;616;p92"/>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2"/>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18" name="Google Shape;618;p92"/>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41">
          <p15:clr>
            <a:srgbClr val="FA7B17"/>
          </p15:clr>
        </p15:guide>
        <p15:guide id="2" orient="horz" pos="97">
          <p15:clr>
            <a:srgbClr val="FA7B17"/>
          </p15:clr>
        </p15:guide>
        <p15:guide id="3" pos="5661">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Laptop Option">
  <p:cSld name="CUSTOM_1_1_1">
    <p:spTree>
      <p:nvGrpSpPr>
        <p:cNvPr id="1" name="Shape 619"/>
        <p:cNvGrpSpPr/>
        <p:nvPr/>
      </p:nvGrpSpPr>
      <p:grpSpPr>
        <a:xfrm>
          <a:off x="0" y="0"/>
          <a:ext cx="0" cy="0"/>
          <a:chOff x="0" y="0"/>
          <a:chExt cx="0" cy="0"/>
        </a:xfrm>
      </p:grpSpPr>
      <p:pic>
        <p:nvPicPr>
          <p:cNvPr id="620" name="Google Shape;620;p9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07284" y="1878975"/>
            <a:ext cx="4141616" cy="2924549"/>
          </a:xfrm>
          <a:prstGeom prst="rect">
            <a:avLst/>
          </a:prstGeom>
          <a:noFill/>
          <a:ln>
            <a:noFill/>
          </a:ln>
        </p:spPr>
      </p:pic>
      <p:sp>
        <p:nvSpPr>
          <p:cNvPr id="621" name="Google Shape;621;p93"/>
          <p:cNvSpPr/>
          <p:nvPr/>
        </p:nvSpPr>
        <p:spPr>
          <a:xfrm>
            <a:off x="5636925" y="2027450"/>
            <a:ext cx="3507300" cy="24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2"/>
                </a:solidFill>
              </a:rPr>
              <a:t>Image Placeholder</a:t>
            </a:r>
            <a:endParaRPr/>
          </a:p>
        </p:txBody>
      </p:sp>
      <p:sp>
        <p:nvSpPr>
          <p:cNvPr id="622" name="Google Shape;622;p93"/>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623" name="Google Shape;623;p93"/>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24" name="Google Shape;624;p93"/>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625" name="Google Shape;625;p93"/>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626" name="Google Shape;626;p93"/>
          <p:cNvGrpSpPr/>
          <p:nvPr/>
        </p:nvGrpSpPr>
        <p:grpSpPr>
          <a:xfrm>
            <a:off x="8714232" y="146304"/>
            <a:ext cx="287505" cy="232934"/>
            <a:chOff x="6226614" y="2104494"/>
            <a:chExt cx="2314851" cy="1875478"/>
          </a:xfrm>
        </p:grpSpPr>
        <p:sp>
          <p:nvSpPr>
            <p:cNvPr id="627" name="Google Shape;627;p93"/>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3"/>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29" name="Google Shape;629;p93"/>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_Blue Option 2 1 2">
  <p:cSld name="TITLE_1_1_1_2">
    <p:spTree>
      <p:nvGrpSpPr>
        <p:cNvPr id="1" name="Shape 87"/>
        <p:cNvGrpSpPr/>
        <p:nvPr/>
      </p:nvGrpSpPr>
      <p:grpSpPr>
        <a:xfrm>
          <a:off x="0" y="0"/>
          <a:ext cx="0" cy="0"/>
          <a:chOff x="0" y="0"/>
          <a:chExt cx="0" cy="0"/>
        </a:xfrm>
      </p:grpSpPr>
      <p:pic>
        <p:nvPicPr>
          <p:cNvPr id="88" name="Google Shape;88;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 y="0"/>
            <a:ext cx="9144003" cy="5143490"/>
          </a:xfrm>
          <a:prstGeom prst="rect">
            <a:avLst/>
          </a:prstGeom>
          <a:noFill/>
          <a:ln>
            <a:noFill/>
          </a:ln>
        </p:spPr>
      </p:pic>
      <p:sp>
        <p:nvSpPr>
          <p:cNvPr id="89" name="Google Shape;89;p21"/>
          <p:cNvSpPr txBox="1">
            <a:spLocks noGrp="1"/>
          </p:cNvSpPr>
          <p:nvPr>
            <p:ph type="title"/>
          </p:nvPr>
        </p:nvSpPr>
        <p:spPr>
          <a:xfrm>
            <a:off x="555110" y="1878975"/>
            <a:ext cx="2703300" cy="12174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1pPr>
            <a:lvl2pPr lvl="1"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2pPr>
            <a:lvl3pPr lvl="2"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3pPr>
            <a:lvl4pPr lvl="3"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4pPr>
            <a:lvl5pPr lvl="4"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5pPr>
            <a:lvl6pPr lvl="5"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6pPr>
            <a:lvl7pPr lvl="6"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7pPr>
            <a:lvl8pPr lvl="7"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8pPr>
            <a:lvl9pPr lvl="8" rtl="0">
              <a:lnSpc>
                <a:spcPct val="115000"/>
              </a:lnSpc>
              <a:spcBef>
                <a:spcPts val="0"/>
              </a:spcBef>
              <a:spcAft>
                <a:spcPts val="0"/>
              </a:spcAft>
              <a:buClr>
                <a:srgbClr val="FFFFFF"/>
              </a:buClr>
              <a:buSzPts val="1800"/>
              <a:buFont typeface="Poppins"/>
              <a:buNone/>
              <a:defRPr sz="1800">
                <a:solidFill>
                  <a:srgbClr val="FFFFFF"/>
                </a:solidFill>
                <a:latin typeface="Poppins"/>
                <a:ea typeface="Poppins"/>
                <a:cs typeface="Poppins"/>
                <a:sym typeface="Poppins"/>
              </a:defRPr>
            </a:lvl9pPr>
          </a:lstStyle>
          <a:p>
            <a:endParaRPr/>
          </a:p>
        </p:txBody>
      </p:sp>
      <p:pic>
        <p:nvPicPr>
          <p:cNvPr id="90" name="Google Shape;90;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6875" y="1200300"/>
            <a:ext cx="2810625" cy="5340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 Option 2">
  <p:cSld name="CUSTOM_1_1_1_1">
    <p:spTree>
      <p:nvGrpSpPr>
        <p:cNvPr id="1" name="Shape 630"/>
        <p:cNvGrpSpPr/>
        <p:nvPr/>
      </p:nvGrpSpPr>
      <p:grpSpPr>
        <a:xfrm>
          <a:off x="0" y="0"/>
          <a:ext cx="0" cy="0"/>
          <a:chOff x="0" y="0"/>
          <a:chExt cx="0" cy="0"/>
        </a:xfrm>
      </p:grpSpPr>
      <p:pic>
        <p:nvPicPr>
          <p:cNvPr id="631" name="Google Shape;631;p94"/>
          <p:cNvPicPr preferRelativeResize="0"/>
          <p:nvPr/>
        </p:nvPicPr>
        <p:blipFill rotWithShape="1">
          <a:blip r:embed="rId2" cstate="screen">
            <a:alphaModFix/>
            <a:extLst>
              <a:ext uri="{28A0092B-C50C-407E-A947-70E740481C1C}">
                <a14:useLocalDpi xmlns:a14="http://schemas.microsoft.com/office/drawing/2010/main"/>
              </a:ext>
            </a:extLst>
          </a:blip>
          <a:srcRect t="-7227"/>
          <a:stretch/>
        </p:blipFill>
        <p:spPr>
          <a:xfrm>
            <a:off x="5753100" y="1743075"/>
            <a:ext cx="3390900" cy="3400500"/>
          </a:xfrm>
          <a:prstGeom prst="rect">
            <a:avLst/>
          </a:prstGeom>
          <a:noFill/>
          <a:ln>
            <a:noFill/>
          </a:ln>
        </p:spPr>
      </p:pic>
      <p:sp>
        <p:nvSpPr>
          <p:cNvPr id="632" name="Google Shape;632;p9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4"/>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34" name="Google Shape;634;p94"/>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635" name="Google Shape;635;p94"/>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636" name="Google Shape;636;p94"/>
          <p:cNvGrpSpPr/>
          <p:nvPr/>
        </p:nvGrpSpPr>
        <p:grpSpPr>
          <a:xfrm>
            <a:off x="8714232" y="146304"/>
            <a:ext cx="287505" cy="232934"/>
            <a:chOff x="6226614" y="2104494"/>
            <a:chExt cx="2314851" cy="1875478"/>
          </a:xfrm>
        </p:grpSpPr>
        <p:sp>
          <p:nvSpPr>
            <p:cNvPr id="637" name="Google Shape;637;p94"/>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4"/>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39" name="Google Shape;639;p94"/>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 Option 3">
  <p:cSld name="CUSTOM_1_1_1_1_2">
    <p:spTree>
      <p:nvGrpSpPr>
        <p:cNvPr id="1" name="Shape 640"/>
        <p:cNvGrpSpPr/>
        <p:nvPr/>
      </p:nvGrpSpPr>
      <p:grpSpPr>
        <a:xfrm>
          <a:off x="0" y="0"/>
          <a:ext cx="0" cy="0"/>
          <a:chOff x="0" y="0"/>
          <a:chExt cx="0" cy="0"/>
        </a:xfrm>
      </p:grpSpPr>
      <p:pic>
        <p:nvPicPr>
          <p:cNvPr id="641" name="Google Shape;641;p9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347000"/>
            <a:ext cx="3390900" cy="2796600"/>
          </a:xfrm>
          <a:prstGeom prst="rect">
            <a:avLst/>
          </a:prstGeom>
          <a:noFill/>
          <a:ln>
            <a:noFill/>
          </a:ln>
        </p:spPr>
      </p:pic>
      <p:sp>
        <p:nvSpPr>
          <p:cNvPr id="642" name="Google Shape;642;p95"/>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5"/>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44" name="Google Shape;644;p95"/>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45" name="Google Shape;645;p95"/>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46" name="Google Shape;646;p95"/>
          <p:cNvGrpSpPr/>
          <p:nvPr/>
        </p:nvGrpSpPr>
        <p:grpSpPr>
          <a:xfrm>
            <a:off x="8714232" y="146304"/>
            <a:ext cx="287505" cy="232934"/>
            <a:chOff x="6226614" y="2104494"/>
            <a:chExt cx="2314851" cy="1875478"/>
          </a:xfrm>
        </p:grpSpPr>
        <p:sp>
          <p:nvSpPr>
            <p:cNvPr id="647" name="Google Shape;647;p95"/>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5"/>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49" name="Google Shape;649;p95"/>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 Option 4">
  <p:cSld name="CUSTOM_1_1_1_1_2_1">
    <p:spTree>
      <p:nvGrpSpPr>
        <p:cNvPr id="1" name="Shape 650"/>
        <p:cNvGrpSpPr/>
        <p:nvPr/>
      </p:nvGrpSpPr>
      <p:grpSpPr>
        <a:xfrm>
          <a:off x="0" y="0"/>
          <a:ext cx="0" cy="0"/>
          <a:chOff x="0" y="0"/>
          <a:chExt cx="0" cy="0"/>
        </a:xfrm>
      </p:grpSpPr>
      <p:pic>
        <p:nvPicPr>
          <p:cNvPr id="651" name="Google Shape;651;p9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652" name="Google Shape;652;p96"/>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6"/>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54" name="Google Shape;654;p96"/>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55" name="Google Shape;655;p96"/>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56" name="Google Shape;656;p96"/>
          <p:cNvGrpSpPr/>
          <p:nvPr/>
        </p:nvGrpSpPr>
        <p:grpSpPr>
          <a:xfrm>
            <a:off x="8714232" y="146304"/>
            <a:ext cx="287505" cy="232934"/>
            <a:chOff x="6226614" y="2104494"/>
            <a:chExt cx="2314851" cy="1875478"/>
          </a:xfrm>
        </p:grpSpPr>
        <p:sp>
          <p:nvSpPr>
            <p:cNvPr id="657" name="Google Shape;657;p96"/>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6"/>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59" name="Google Shape;659;p96"/>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 Option 5">
  <p:cSld name="CUSTOM_1_1_1_1_2_1_1">
    <p:spTree>
      <p:nvGrpSpPr>
        <p:cNvPr id="1" name="Shape 660"/>
        <p:cNvGrpSpPr/>
        <p:nvPr/>
      </p:nvGrpSpPr>
      <p:grpSpPr>
        <a:xfrm>
          <a:off x="0" y="0"/>
          <a:ext cx="0" cy="0"/>
          <a:chOff x="0" y="0"/>
          <a:chExt cx="0" cy="0"/>
        </a:xfrm>
      </p:grpSpPr>
      <p:pic>
        <p:nvPicPr>
          <p:cNvPr id="661" name="Google Shape;661;p9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123925"/>
            <a:ext cx="3390900" cy="3019800"/>
          </a:xfrm>
          <a:prstGeom prst="rect">
            <a:avLst/>
          </a:prstGeom>
          <a:noFill/>
          <a:ln>
            <a:noFill/>
          </a:ln>
        </p:spPr>
      </p:pic>
      <p:sp>
        <p:nvSpPr>
          <p:cNvPr id="662" name="Google Shape;662;p97"/>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7"/>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64" name="Google Shape;664;p97"/>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65" name="Google Shape;665;p97"/>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66" name="Google Shape;666;p97"/>
          <p:cNvGrpSpPr/>
          <p:nvPr/>
        </p:nvGrpSpPr>
        <p:grpSpPr>
          <a:xfrm>
            <a:off x="8714232" y="146304"/>
            <a:ext cx="287505" cy="232934"/>
            <a:chOff x="6226614" y="2104494"/>
            <a:chExt cx="2314851" cy="1875478"/>
          </a:xfrm>
        </p:grpSpPr>
        <p:sp>
          <p:nvSpPr>
            <p:cNvPr id="667" name="Google Shape;667;p97"/>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7"/>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69" name="Google Shape;669;p97"/>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 Option 6">
  <p:cSld name="CUSTOM_1_1_1_1_2_1_1_1">
    <p:spTree>
      <p:nvGrpSpPr>
        <p:cNvPr id="1" name="Shape 670"/>
        <p:cNvGrpSpPr/>
        <p:nvPr/>
      </p:nvGrpSpPr>
      <p:grpSpPr>
        <a:xfrm>
          <a:off x="0" y="0"/>
          <a:ext cx="0" cy="0"/>
          <a:chOff x="0" y="0"/>
          <a:chExt cx="0" cy="0"/>
        </a:xfrm>
      </p:grpSpPr>
      <p:pic>
        <p:nvPicPr>
          <p:cNvPr id="671" name="Google Shape;671;p9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743075"/>
            <a:ext cx="3390900" cy="3400500"/>
          </a:xfrm>
          <a:prstGeom prst="rect">
            <a:avLst/>
          </a:prstGeom>
          <a:noFill/>
          <a:ln>
            <a:noFill/>
          </a:ln>
        </p:spPr>
      </p:pic>
      <p:sp>
        <p:nvSpPr>
          <p:cNvPr id="672" name="Google Shape;672;p98"/>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8"/>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74" name="Google Shape;674;p98"/>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75" name="Google Shape;675;p98"/>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76" name="Google Shape;676;p98"/>
          <p:cNvGrpSpPr/>
          <p:nvPr/>
        </p:nvGrpSpPr>
        <p:grpSpPr>
          <a:xfrm>
            <a:off x="8714232" y="146304"/>
            <a:ext cx="287505" cy="232934"/>
            <a:chOff x="6226614" y="2104494"/>
            <a:chExt cx="2314851" cy="1875478"/>
          </a:xfrm>
        </p:grpSpPr>
        <p:sp>
          <p:nvSpPr>
            <p:cNvPr id="677" name="Google Shape;677;p98"/>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8"/>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79" name="Google Shape;679;p98"/>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 Option 7">
  <p:cSld name="CUSTOM_1_1_1_1_2_1_1_1_1">
    <p:spTree>
      <p:nvGrpSpPr>
        <p:cNvPr id="1" name="Shape 680"/>
        <p:cNvGrpSpPr/>
        <p:nvPr/>
      </p:nvGrpSpPr>
      <p:grpSpPr>
        <a:xfrm>
          <a:off x="0" y="0"/>
          <a:ext cx="0" cy="0"/>
          <a:chOff x="0" y="0"/>
          <a:chExt cx="0" cy="0"/>
        </a:xfrm>
      </p:grpSpPr>
      <p:pic>
        <p:nvPicPr>
          <p:cNvPr id="681" name="Google Shape;681;p9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238200"/>
            <a:ext cx="3390900" cy="2905500"/>
          </a:xfrm>
          <a:prstGeom prst="rect">
            <a:avLst/>
          </a:prstGeom>
          <a:noFill/>
          <a:ln>
            <a:noFill/>
          </a:ln>
        </p:spPr>
      </p:pic>
      <p:sp>
        <p:nvSpPr>
          <p:cNvPr id="682" name="Google Shape;682;p99"/>
          <p:cNvSpPr/>
          <p:nvPr/>
        </p:nvSpPr>
        <p:spPr>
          <a:xfrm>
            <a:off x="-25"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9"/>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84" name="Google Shape;684;p99"/>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85" name="Google Shape;685;p99"/>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86" name="Google Shape;686;p99"/>
          <p:cNvGrpSpPr/>
          <p:nvPr/>
        </p:nvGrpSpPr>
        <p:grpSpPr>
          <a:xfrm>
            <a:off x="8714232" y="146304"/>
            <a:ext cx="287505" cy="232934"/>
            <a:chOff x="6226614" y="2104494"/>
            <a:chExt cx="2314851" cy="1875478"/>
          </a:xfrm>
        </p:grpSpPr>
        <p:sp>
          <p:nvSpPr>
            <p:cNvPr id="687" name="Google Shape;687;p99"/>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9"/>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89" name="Google Shape;689;p99"/>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 Option 8">
  <p:cSld name="CUSTOM_1_1_1_1_2_1_1_1_1_1">
    <p:spTree>
      <p:nvGrpSpPr>
        <p:cNvPr id="1" name="Shape 690"/>
        <p:cNvGrpSpPr/>
        <p:nvPr/>
      </p:nvGrpSpPr>
      <p:grpSpPr>
        <a:xfrm>
          <a:off x="0" y="0"/>
          <a:ext cx="0" cy="0"/>
          <a:chOff x="0" y="0"/>
          <a:chExt cx="0" cy="0"/>
        </a:xfrm>
      </p:grpSpPr>
      <p:pic>
        <p:nvPicPr>
          <p:cNvPr id="691" name="Google Shape;691;p10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278200"/>
            <a:ext cx="3390900" cy="2865600"/>
          </a:xfrm>
          <a:prstGeom prst="rect">
            <a:avLst/>
          </a:prstGeom>
          <a:noFill/>
          <a:ln>
            <a:noFill/>
          </a:ln>
        </p:spPr>
      </p:pic>
      <p:sp>
        <p:nvSpPr>
          <p:cNvPr id="692" name="Google Shape;692;p100"/>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00"/>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694" name="Google Shape;694;p100"/>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695" name="Google Shape;695;p100"/>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696" name="Google Shape;696;p100"/>
          <p:cNvGrpSpPr/>
          <p:nvPr/>
        </p:nvGrpSpPr>
        <p:grpSpPr>
          <a:xfrm>
            <a:off x="8714232" y="146304"/>
            <a:ext cx="287505" cy="232934"/>
            <a:chOff x="6226614" y="2104494"/>
            <a:chExt cx="2314851" cy="1875478"/>
          </a:xfrm>
        </p:grpSpPr>
        <p:sp>
          <p:nvSpPr>
            <p:cNvPr id="697" name="Google Shape;697;p100"/>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00"/>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699" name="Google Shape;699;p100"/>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 Option 9">
  <p:cSld name="CUSTOM_1_1_1_1_2_1_1_1_1_1_1">
    <p:spTree>
      <p:nvGrpSpPr>
        <p:cNvPr id="1" name="Shape 700"/>
        <p:cNvGrpSpPr/>
        <p:nvPr/>
      </p:nvGrpSpPr>
      <p:grpSpPr>
        <a:xfrm>
          <a:off x="0" y="0"/>
          <a:ext cx="0" cy="0"/>
          <a:chOff x="0" y="0"/>
          <a:chExt cx="0" cy="0"/>
        </a:xfrm>
      </p:grpSpPr>
      <p:pic>
        <p:nvPicPr>
          <p:cNvPr id="701" name="Google Shape;701;p10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341900"/>
            <a:ext cx="3390900" cy="2801700"/>
          </a:xfrm>
          <a:prstGeom prst="rect">
            <a:avLst/>
          </a:prstGeom>
          <a:noFill/>
          <a:ln>
            <a:noFill/>
          </a:ln>
        </p:spPr>
      </p:pic>
      <p:sp>
        <p:nvSpPr>
          <p:cNvPr id="702" name="Google Shape;702;p101"/>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01"/>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04" name="Google Shape;704;p101"/>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05" name="Google Shape;705;p101"/>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06" name="Google Shape;706;p101"/>
          <p:cNvGrpSpPr/>
          <p:nvPr/>
        </p:nvGrpSpPr>
        <p:grpSpPr>
          <a:xfrm>
            <a:off x="8714232" y="146304"/>
            <a:ext cx="287505" cy="232934"/>
            <a:chOff x="6226614" y="2104494"/>
            <a:chExt cx="2314851" cy="1875478"/>
          </a:xfrm>
        </p:grpSpPr>
        <p:sp>
          <p:nvSpPr>
            <p:cNvPr id="707" name="Google Shape;707;p101"/>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01"/>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09" name="Google Shape;709;p101"/>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mage Option 10">
  <p:cSld name="CUSTOM_1_1_1_1_2_1_1_1_1_1_1_1">
    <p:spTree>
      <p:nvGrpSpPr>
        <p:cNvPr id="1" name="Shape 710"/>
        <p:cNvGrpSpPr/>
        <p:nvPr/>
      </p:nvGrpSpPr>
      <p:grpSpPr>
        <a:xfrm>
          <a:off x="0" y="0"/>
          <a:ext cx="0" cy="0"/>
          <a:chOff x="0" y="0"/>
          <a:chExt cx="0" cy="0"/>
        </a:xfrm>
      </p:grpSpPr>
      <p:pic>
        <p:nvPicPr>
          <p:cNvPr id="711" name="Google Shape;711;p10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33025"/>
            <a:ext cx="3390900" cy="2710500"/>
          </a:xfrm>
          <a:prstGeom prst="rect">
            <a:avLst/>
          </a:prstGeom>
          <a:noFill/>
          <a:ln>
            <a:noFill/>
          </a:ln>
        </p:spPr>
      </p:pic>
      <p:sp>
        <p:nvSpPr>
          <p:cNvPr id="712" name="Google Shape;712;p102"/>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02"/>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14" name="Google Shape;714;p102"/>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15" name="Google Shape;715;p102"/>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16" name="Google Shape;716;p102"/>
          <p:cNvGrpSpPr/>
          <p:nvPr/>
        </p:nvGrpSpPr>
        <p:grpSpPr>
          <a:xfrm>
            <a:off x="8714232" y="146304"/>
            <a:ext cx="287505" cy="232934"/>
            <a:chOff x="6226614" y="2104494"/>
            <a:chExt cx="2314851" cy="1875478"/>
          </a:xfrm>
        </p:grpSpPr>
        <p:sp>
          <p:nvSpPr>
            <p:cNvPr id="717" name="Google Shape;717;p102"/>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02"/>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19" name="Google Shape;719;p102"/>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mage Option 11">
  <p:cSld name="CUSTOM_1_1_1_1_2_1_1_1_1_1_1_1_1">
    <p:spTree>
      <p:nvGrpSpPr>
        <p:cNvPr id="1" name="Shape 720"/>
        <p:cNvGrpSpPr/>
        <p:nvPr/>
      </p:nvGrpSpPr>
      <p:grpSpPr>
        <a:xfrm>
          <a:off x="0" y="0"/>
          <a:ext cx="0" cy="0"/>
          <a:chOff x="0" y="0"/>
          <a:chExt cx="0" cy="0"/>
        </a:xfrm>
      </p:grpSpPr>
      <p:pic>
        <p:nvPicPr>
          <p:cNvPr id="721" name="Google Shape;721;p10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807675"/>
            <a:ext cx="3390900" cy="3336000"/>
          </a:xfrm>
          <a:prstGeom prst="rect">
            <a:avLst/>
          </a:prstGeom>
          <a:noFill/>
          <a:ln>
            <a:noFill/>
          </a:ln>
        </p:spPr>
      </p:pic>
      <p:sp>
        <p:nvSpPr>
          <p:cNvPr id="722" name="Google Shape;722;p103"/>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3"/>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24" name="Google Shape;724;p103"/>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725" name="Google Shape;725;p103"/>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726" name="Google Shape;726;p103"/>
          <p:cNvGrpSpPr/>
          <p:nvPr/>
        </p:nvGrpSpPr>
        <p:grpSpPr>
          <a:xfrm>
            <a:off x="8714232" y="146304"/>
            <a:ext cx="287505" cy="232934"/>
            <a:chOff x="6226614" y="2104494"/>
            <a:chExt cx="2314851" cy="1875478"/>
          </a:xfrm>
        </p:grpSpPr>
        <p:sp>
          <p:nvSpPr>
            <p:cNvPr id="727" name="Google Shape;727;p103"/>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3"/>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29" name="Google Shape;729;p103"/>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ption 1">
  <p:cSld name="CUSTOM">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93" name="Google Shape;93;p22"/>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22"/>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95" name="Google Shape;95;p22"/>
          <p:cNvSpPr txBox="1">
            <a:spLocks noGrp="1"/>
          </p:cNvSpPr>
          <p:nvPr>
            <p:ph type="body" idx="1"/>
          </p:nvPr>
        </p:nvSpPr>
        <p:spPr>
          <a:xfrm>
            <a:off x="506875" y="1497975"/>
            <a:ext cx="82326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96" name="Google Shape;96;p22"/>
          <p:cNvGrpSpPr/>
          <p:nvPr/>
        </p:nvGrpSpPr>
        <p:grpSpPr>
          <a:xfrm>
            <a:off x="8714232" y="146304"/>
            <a:ext cx="287505" cy="232934"/>
            <a:chOff x="6226614" y="2104494"/>
            <a:chExt cx="2314851" cy="1875478"/>
          </a:xfrm>
        </p:grpSpPr>
        <p:sp>
          <p:nvSpPr>
            <p:cNvPr id="97" name="Google Shape;97;p22"/>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2"/>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99" name="Google Shape;99;p22"/>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age Option 12">
  <p:cSld name="CUSTOM_1_1_1_1_2_1_1_1_1_1_1_1_1_1">
    <p:spTree>
      <p:nvGrpSpPr>
        <p:cNvPr id="1" name="Shape 730"/>
        <p:cNvGrpSpPr/>
        <p:nvPr/>
      </p:nvGrpSpPr>
      <p:grpSpPr>
        <a:xfrm>
          <a:off x="0" y="0"/>
          <a:ext cx="0" cy="0"/>
          <a:chOff x="0" y="0"/>
          <a:chExt cx="0" cy="0"/>
        </a:xfrm>
      </p:grpSpPr>
      <p:pic>
        <p:nvPicPr>
          <p:cNvPr id="731" name="Google Shape;731;p10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1911750"/>
            <a:ext cx="3390900" cy="3231900"/>
          </a:xfrm>
          <a:prstGeom prst="rect">
            <a:avLst/>
          </a:prstGeom>
          <a:noFill/>
          <a:ln>
            <a:noFill/>
          </a:ln>
        </p:spPr>
      </p:pic>
      <p:sp>
        <p:nvSpPr>
          <p:cNvPr id="732" name="Google Shape;732;p104"/>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4"/>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34" name="Google Shape;734;p104"/>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35" name="Google Shape;735;p104"/>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36" name="Google Shape;736;p104"/>
          <p:cNvGrpSpPr/>
          <p:nvPr/>
        </p:nvGrpSpPr>
        <p:grpSpPr>
          <a:xfrm>
            <a:off x="8714232" y="146304"/>
            <a:ext cx="287505" cy="232934"/>
            <a:chOff x="6226614" y="2104494"/>
            <a:chExt cx="2314851" cy="1875478"/>
          </a:xfrm>
        </p:grpSpPr>
        <p:sp>
          <p:nvSpPr>
            <p:cNvPr id="737" name="Google Shape;737;p104"/>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4"/>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39" name="Google Shape;739;p104"/>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 Option 13">
  <p:cSld name="CUSTOM_1_1_1_1_2_1_1_1_1_1_1_1_1_1_1">
    <p:spTree>
      <p:nvGrpSpPr>
        <p:cNvPr id="1" name="Shape 740"/>
        <p:cNvGrpSpPr/>
        <p:nvPr/>
      </p:nvGrpSpPr>
      <p:grpSpPr>
        <a:xfrm>
          <a:off x="0" y="0"/>
          <a:ext cx="0" cy="0"/>
          <a:chOff x="0" y="0"/>
          <a:chExt cx="0" cy="0"/>
        </a:xfrm>
      </p:grpSpPr>
      <p:pic>
        <p:nvPicPr>
          <p:cNvPr id="741" name="Google Shape;741;p10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69075"/>
            <a:ext cx="3390900" cy="2674500"/>
          </a:xfrm>
          <a:prstGeom prst="rect">
            <a:avLst/>
          </a:prstGeom>
          <a:noFill/>
          <a:ln>
            <a:noFill/>
          </a:ln>
        </p:spPr>
      </p:pic>
      <p:sp>
        <p:nvSpPr>
          <p:cNvPr id="742" name="Google Shape;742;p105"/>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05"/>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44" name="Google Shape;744;p105"/>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45" name="Google Shape;745;p105"/>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46" name="Google Shape;746;p105"/>
          <p:cNvGrpSpPr/>
          <p:nvPr/>
        </p:nvGrpSpPr>
        <p:grpSpPr>
          <a:xfrm>
            <a:off x="8714232" y="146304"/>
            <a:ext cx="287505" cy="232934"/>
            <a:chOff x="6226614" y="2104494"/>
            <a:chExt cx="2314851" cy="1875478"/>
          </a:xfrm>
        </p:grpSpPr>
        <p:sp>
          <p:nvSpPr>
            <p:cNvPr id="747" name="Google Shape;747;p105"/>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05"/>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49" name="Google Shape;749;p105"/>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 Option 14">
  <p:cSld name="CUSTOM_1_1_1_1_2_1_1_1_1_1_1_1_1_1_1_1">
    <p:spTree>
      <p:nvGrpSpPr>
        <p:cNvPr id="1" name="Shape 750"/>
        <p:cNvGrpSpPr/>
        <p:nvPr/>
      </p:nvGrpSpPr>
      <p:grpSpPr>
        <a:xfrm>
          <a:off x="0" y="0"/>
          <a:ext cx="0" cy="0"/>
          <a:chOff x="0" y="0"/>
          <a:chExt cx="0" cy="0"/>
        </a:xfrm>
      </p:grpSpPr>
      <p:pic>
        <p:nvPicPr>
          <p:cNvPr id="751" name="Google Shape;751;p10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753100" y="2428625"/>
            <a:ext cx="3390900" cy="2715000"/>
          </a:xfrm>
          <a:prstGeom prst="rect">
            <a:avLst/>
          </a:prstGeom>
          <a:noFill/>
          <a:ln>
            <a:noFill/>
          </a:ln>
        </p:spPr>
      </p:pic>
      <p:sp>
        <p:nvSpPr>
          <p:cNvPr id="752" name="Google Shape;752;p106"/>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6"/>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54" name="Google Shape;754;p106"/>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55" name="Google Shape;755;p106"/>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56" name="Google Shape;756;p106"/>
          <p:cNvGrpSpPr/>
          <p:nvPr/>
        </p:nvGrpSpPr>
        <p:grpSpPr>
          <a:xfrm>
            <a:off x="8714232" y="146304"/>
            <a:ext cx="287505" cy="232934"/>
            <a:chOff x="6226614" y="2104494"/>
            <a:chExt cx="2314851" cy="1875478"/>
          </a:xfrm>
        </p:grpSpPr>
        <p:sp>
          <p:nvSpPr>
            <p:cNvPr id="757" name="Google Shape;757;p106"/>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6"/>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59" name="Google Shape;759;p106"/>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Option 2_Placeholder">
  <p:cSld name="CUSTOM_1_1_1_1_1">
    <p:spTree>
      <p:nvGrpSpPr>
        <p:cNvPr id="1" name="Shape 760"/>
        <p:cNvGrpSpPr/>
        <p:nvPr/>
      </p:nvGrpSpPr>
      <p:grpSpPr>
        <a:xfrm>
          <a:off x="0" y="0"/>
          <a:ext cx="0" cy="0"/>
          <a:chOff x="0" y="0"/>
          <a:chExt cx="0" cy="0"/>
        </a:xfrm>
      </p:grpSpPr>
      <p:sp>
        <p:nvSpPr>
          <p:cNvPr id="761" name="Google Shape;761;p107"/>
          <p:cNvSpPr/>
          <p:nvPr/>
        </p:nvSpPr>
        <p:spPr>
          <a:xfrm>
            <a:off x="5898025" y="2544550"/>
            <a:ext cx="3246000" cy="25989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2"/>
                </a:solidFill>
              </a:rPr>
              <a:t>Image Placeholder</a:t>
            </a:r>
            <a:endParaRPr sz="1200">
              <a:solidFill>
                <a:schemeClr val="lt2"/>
              </a:solidFill>
            </a:endParaRPr>
          </a:p>
        </p:txBody>
      </p:sp>
      <p:sp>
        <p:nvSpPr>
          <p:cNvPr id="762" name="Google Shape;762;p107"/>
          <p:cNvSpPr/>
          <p:nvPr/>
        </p:nvSpPr>
        <p:spPr>
          <a:xfrm>
            <a:off x="0" y="0"/>
            <a:ext cx="9144054" cy="5143502"/>
          </a:xfrm>
          <a:custGeom>
            <a:avLst/>
            <a:gdLst/>
            <a:ahLst/>
            <a:cxnLst/>
            <a:rect l="l" t="t" r="r" b="b"/>
            <a:pathLst>
              <a:path w="285774" h="160747" extrusionOk="0">
                <a:moveTo>
                  <a:pt x="0" y="0"/>
                </a:moveTo>
                <a:lnTo>
                  <a:pt x="0" y="160747"/>
                </a:lnTo>
                <a:lnTo>
                  <a:pt x="190325" y="160747"/>
                </a:lnTo>
                <a:cubicBezTo>
                  <a:pt x="186658" y="153174"/>
                  <a:pt x="184777" y="144863"/>
                  <a:pt x="184800" y="136456"/>
                </a:cubicBezTo>
                <a:cubicBezTo>
                  <a:pt x="184800" y="105521"/>
                  <a:pt x="209877" y="80445"/>
                  <a:pt x="240836" y="80445"/>
                </a:cubicBezTo>
                <a:cubicBezTo>
                  <a:pt x="258554" y="80445"/>
                  <a:pt x="275224" y="88828"/>
                  <a:pt x="285774" y="103045"/>
                </a:cubicBezTo>
                <a:lnTo>
                  <a:pt x="2857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7"/>
          <p:cNvSpPr txBox="1">
            <a:spLocks noGrp="1"/>
          </p:cNvSpPr>
          <p:nvPr>
            <p:ph type="body" idx="1"/>
          </p:nvPr>
        </p:nvSpPr>
        <p:spPr>
          <a:xfrm>
            <a:off x="506875" y="1497975"/>
            <a:ext cx="40215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764" name="Google Shape;764;p107"/>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65" name="Google Shape;765;p107"/>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66" name="Google Shape;766;p107"/>
          <p:cNvGrpSpPr/>
          <p:nvPr/>
        </p:nvGrpSpPr>
        <p:grpSpPr>
          <a:xfrm>
            <a:off x="8714232" y="146304"/>
            <a:ext cx="287505" cy="232934"/>
            <a:chOff x="6226614" y="2104494"/>
            <a:chExt cx="2314851" cy="1875478"/>
          </a:xfrm>
        </p:grpSpPr>
        <p:sp>
          <p:nvSpPr>
            <p:cNvPr id="767" name="Google Shape;767;p107"/>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7"/>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69" name="Google Shape;769;p107"/>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ogo Option 1">
  <p:cSld name="CUSTOM_1_1_1_1_1_1">
    <p:spTree>
      <p:nvGrpSpPr>
        <p:cNvPr id="1" name="Shape 770"/>
        <p:cNvGrpSpPr/>
        <p:nvPr/>
      </p:nvGrpSpPr>
      <p:grpSpPr>
        <a:xfrm>
          <a:off x="0" y="0"/>
          <a:ext cx="0" cy="0"/>
          <a:chOff x="0" y="0"/>
          <a:chExt cx="0" cy="0"/>
        </a:xfrm>
      </p:grpSpPr>
      <p:sp>
        <p:nvSpPr>
          <p:cNvPr id="771" name="Google Shape;771;p108"/>
          <p:cNvSpPr txBox="1">
            <a:spLocks noGrp="1"/>
          </p:cNvSpPr>
          <p:nvPr>
            <p:ph type="body" idx="1"/>
          </p:nvPr>
        </p:nvSpPr>
        <p:spPr>
          <a:xfrm>
            <a:off x="4615525" y="1497975"/>
            <a:ext cx="4021500" cy="2921700"/>
          </a:xfrm>
          <a:prstGeom prst="rect">
            <a:avLst/>
          </a:prstGeom>
          <a:noFill/>
          <a:ln>
            <a:noFill/>
          </a:ln>
        </p:spPr>
        <p:txBody>
          <a:bodyPr spcFirstLastPara="1" wrap="square" lIns="91425" tIns="0" rIns="0"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cxnSp>
        <p:nvCxnSpPr>
          <p:cNvPr id="772" name="Google Shape;772;p108"/>
          <p:cNvCxnSpPr/>
          <p:nvPr/>
        </p:nvCxnSpPr>
        <p:spPr>
          <a:xfrm>
            <a:off x="4528475" y="1503100"/>
            <a:ext cx="0" cy="2918400"/>
          </a:xfrm>
          <a:prstGeom prst="straightConnector1">
            <a:avLst/>
          </a:prstGeom>
          <a:noFill/>
          <a:ln w="9525" cap="flat" cmpd="sng">
            <a:solidFill>
              <a:schemeClr val="dk2"/>
            </a:solidFill>
            <a:prstDash val="solid"/>
            <a:round/>
            <a:headEnd type="none" w="med" len="med"/>
            <a:tailEnd type="none" w="med" len="med"/>
          </a:ln>
        </p:spPr>
      </p:cxnSp>
      <p:sp>
        <p:nvSpPr>
          <p:cNvPr id="773" name="Google Shape;773;p108"/>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774" name="Google Shape;774;p108"/>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75" name="Google Shape;775;p108"/>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76" name="Google Shape;776;p108"/>
          <p:cNvGrpSpPr/>
          <p:nvPr/>
        </p:nvGrpSpPr>
        <p:grpSpPr>
          <a:xfrm>
            <a:off x="8714232" y="146304"/>
            <a:ext cx="287505" cy="232934"/>
            <a:chOff x="6226614" y="2104494"/>
            <a:chExt cx="2314851" cy="1875478"/>
          </a:xfrm>
        </p:grpSpPr>
        <p:sp>
          <p:nvSpPr>
            <p:cNvPr id="777" name="Google Shape;777;p108"/>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8"/>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79" name="Google Shape;779;p108"/>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p:cSld name="CUSTOM_1_1_1_1_1_1_1">
    <p:spTree>
      <p:nvGrpSpPr>
        <p:cNvPr id="1" name="Shape 780"/>
        <p:cNvGrpSpPr/>
        <p:nvPr/>
      </p:nvGrpSpPr>
      <p:grpSpPr>
        <a:xfrm>
          <a:off x="0" y="0"/>
          <a:ext cx="0" cy="0"/>
          <a:chOff x="0" y="0"/>
          <a:chExt cx="0" cy="0"/>
        </a:xfrm>
      </p:grpSpPr>
      <p:sp>
        <p:nvSpPr>
          <p:cNvPr id="781" name="Google Shape;781;p109"/>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782" name="Google Shape;782;p109"/>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783" name="Google Shape;783;p109"/>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grpSp>
        <p:nvGrpSpPr>
          <p:cNvPr id="784" name="Google Shape;784;p109"/>
          <p:cNvGrpSpPr/>
          <p:nvPr/>
        </p:nvGrpSpPr>
        <p:grpSpPr>
          <a:xfrm>
            <a:off x="8714232" y="146304"/>
            <a:ext cx="287505" cy="232934"/>
            <a:chOff x="6226614" y="2104494"/>
            <a:chExt cx="2314851" cy="1875478"/>
          </a:xfrm>
        </p:grpSpPr>
        <p:sp>
          <p:nvSpPr>
            <p:cNvPr id="785" name="Google Shape;785;p109"/>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9"/>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787" name="Google Shape;787;p109"/>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ransition Slide 1">
  <p:cSld name="CUSTOM_2">
    <p:spTree>
      <p:nvGrpSpPr>
        <p:cNvPr id="1" name="Shape 788"/>
        <p:cNvGrpSpPr/>
        <p:nvPr/>
      </p:nvGrpSpPr>
      <p:grpSpPr>
        <a:xfrm>
          <a:off x="0" y="0"/>
          <a:ext cx="0" cy="0"/>
          <a:chOff x="0" y="0"/>
          <a:chExt cx="0" cy="0"/>
        </a:xfrm>
      </p:grpSpPr>
      <p:pic>
        <p:nvPicPr>
          <p:cNvPr id="789" name="Google Shape;789;p1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790" name="Google Shape;790;p110"/>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grpSp>
        <p:nvGrpSpPr>
          <p:cNvPr id="791" name="Google Shape;791;p110"/>
          <p:cNvGrpSpPr/>
          <p:nvPr/>
        </p:nvGrpSpPr>
        <p:grpSpPr>
          <a:xfrm>
            <a:off x="8714232" y="146304"/>
            <a:ext cx="287505" cy="232934"/>
            <a:chOff x="6226614" y="2104494"/>
            <a:chExt cx="2314851" cy="1875478"/>
          </a:xfrm>
        </p:grpSpPr>
        <p:sp>
          <p:nvSpPr>
            <p:cNvPr id="792" name="Google Shape;792;p110"/>
            <p:cNvSpPr/>
            <p:nvPr/>
          </p:nvSpPr>
          <p:spPr>
            <a:xfrm>
              <a:off x="6226614" y="2112472"/>
              <a:ext cx="1861200" cy="1867500"/>
            </a:xfrm>
            <a:prstGeom prst="donut">
              <a:avLst>
                <a:gd name="adj" fmla="val 1920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0"/>
            <p:cNvSpPr/>
            <p:nvPr/>
          </p:nvSpPr>
          <p:spPr>
            <a:xfrm>
              <a:off x="8057266" y="2104494"/>
              <a:ext cx="484200" cy="486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ransition Slide 2">
  <p:cSld name="CUSTOM_2_1">
    <p:spTree>
      <p:nvGrpSpPr>
        <p:cNvPr id="1" name="Shape 794"/>
        <p:cNvGrpSpPr/>
        <p:nvPr/>
      </p:nvGrpSpPr>
      <p:grpSpPr>
        <a:xfrm>
          <a:off x="0" y="0"/>
          <a:ext cx="0" cy="0"/>
          <a:chOff x="0" y="0"/>
          <a:chExt cx="0" cy="0"/>
        </a:xfrm>
      </p:grpSpPr>
      <p:pic>
        <p:nvPicPr>
          <p:cNvPr id="795" name="Google Shape;795;p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796" name="Google Shape;796;p111"/>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grpSp>
        <p:nvGrpSpPr>
          <p:cNvPr id="797" name="Google Shape;797;p111"/>
          <p:cNvGrpSpPr/>
          <p:nvPr/>
        </p:nvGrpSpPr>
        <p:grpSpPr>
          <a:xfrm>
            <a:off x="8714232" y="146304"/>
            <a:ext cx="287505" cy="232934"/>
            <a:chOff x="6226614" y="2104494"/>
            <a:chExt cx="2314851" cy="1875478"/>
          </a:xfrm>
        </p:grpSpPr>
        <p:sp>
          <p:nvSpPr>
            <p:cNvPr id="798" name="Google Shape;798;p111"/>
            <p:cNvSpPr/>
            <p:nvPr/>
          </p:nvSpPr>
          <p:spPr>
            <a:xfrm>
              <a:off x="6226614" y="2112472"/>
              <a:ext cx="1861200" cy="1867500"/>
            </a:xfrm>
            <a:prstGeom prst="donut">
              <a:avLst>
                <a:gd name="adj" fmla="val 1920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1"/>
            <p:cNvSpPr/>
            <p:nvPr/>
          </p:nvSpPr>
          <p:spPr>
            <a:xfrm>
              <a:off x="8057266" y="2104494"/>
              <a:ext cx="484200" cy="486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lide 4">
  <p:cSld name="CUSTOM_2_1_1_1">
    <p:spTree>
      <p:nvGrpSpPr>
        <p:cNvPr id="1" name="Shape 800"/>
        <p:cNvGrpSpPr/>
        <p:nvPr/>
      </p:nvGrpSpPr>
      <p:grpSpPr>
        <a:xfrm>
          <a:off x="0" y="0"/>
          <a:ext cx="0" cy="0"/>
          <a:chOff x="0" y="0"/>
          <a:chExt cx="0" cy="0"/>
        </a:xfrm>
      </p:grpSpPr>
      <p:pic>
        <p:nvPicPr>
          <p:cNvPr id="801" name="Google Shape;801;p1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sp>
        <p:nvSpPr>
          <p:cNvPr id="802" name="Google Shape;802;p112"/>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ransition Slide 5">
  <p:cSld name="CUSTOM_2_1_1_1_1">
    <p:spTree>
      <p:nvGrpSpPr>
        <p:cNvPr id="1" name="Shape 803"/>
        <p:cNvGrpSpPr/>
        <p:nvPr/>
      </p:nvGrpSpPr>
      <p:grpSpPr>
        <a:xfrm>
          <a:off x="0" y="0"/>
          <a:ext cx="0" cy="0"/>
          <a:chOff x="0" y="0"/>
          <a:chExt cx="0" cy="0"/>
        </a:xfrm>
      </p:grpSpPr>
      <p:pic>
        <p:nvPicPr>
          <p:cNvPr id="804" name="Google Shape;804;p1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 y="0"/>
            <a:ext cx="9144019" cy="5143497"/>
          </a:xfrm>
          <a:prstGeom prst="rect">
            <a:avLst/>
          </a:prstGeom>
          <a:noFill/>
          <a:ln>
            <a:noFill/>
          </a:ln>
        </p:spPr>
      </p:pic>
      <p:sp>
        <p:nvSpPr>
          <p:cNvPr id="805" name="Google Shape;805;p113"/>
          <p:cNvSpPr txBox="1">
            <a:spLocks noGrp="1"/>
          </p:cNvSpPr>
          <p:nvPr>
            <p:ph type="title"/>
          </p:nvPr>
        </p:nvSpPr>
        <p:spPr>
          <a:xfrm>
            <a:off x="506875" y="1878975"/>
            <a:ext cx="40728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1pPr>
            <a:lvl2pPr lvl="1"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2pPr>
            <a:lvl3pPr lvl="2"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3pPr>
            <a:lvl4pPr lvl="3"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4pPr>
            <a:lvl5pPr lvl="4"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5pPr>
            <a:lvl6pPr lvl="5"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6pPr>
            <a:lvl7pPr lvl="6"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7pPr>
            <a:lvl8pPr lvl="7"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8pPr>
            <a:lvl9pPr lvl="8" rtl="0">
              <a:lnSpc>
                <a:spcPct val="115000"/>
              </a:lnSpc>
              <a:spcBef>
                <a:spcPts val="0"/>
              </a:spcBef>
              <a:spcAft>
                <a:spcPts val="0"/>
              </a:spcAft>
              <a:buClr>
                <a:srgbClr val="FFFFFF"/>
              </a:buClr>
              <a:buSzPts val="3600"/>
              <a:buFont typeface="Poppins SemiBold"/>
              <a:buNone/>
              <a:defRPr sz="3600">
                <a:solidFill>
                  <a:srgbClr val="FFFFFF"/>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Option 2">
  <p:cSld name="CUSTOM_1">
    <p:spTree>
      <p:nvGrpSpPr>
        <p:cNvPr id="1" name="Shape 100"/>
        <p:cNvGrpSpPr/>
        <p:nvPr/>
      </p:nvGrpSpPr>
      <p:grpSpPr>
        <a:xfrm>
          <a:off x="0" y="0"/>
          <a:ext cx="0" cy="0"/>
          <a:chOff x="0" y="0"/>
          <a:chExt cx="0" cy="0"/>
        </a:xfrm>
      </p:grpSpPr>
      <p:sp>
        <p:nvSpPr>
          <p:cNvPr id="101" name="Google Shape;101;p23"/>
          <p:cNvSpPr txBox="1">
            <a:spLocks noGrp="1"/>
          </p:cNvSpPr>
          <p:nvPr>
            <p:ph type="body" idx="1"/>
          </p:nvPr>
        </p:nvSpPr>
        <p:spPr>
          <a:xfrm>
            <a:off x="506875"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02" name="Google Shape;102;p23"/>
          <p:cNvSpPr txBox="1">
            <a:spLocks noGrp="1"/>
          </p:cNvSpPr>
          <p:nvPr>
            <p:ph type="sldNum" idx="12"/>
          </p:nvPr>
        </p:nvSpPr>
        <p:spPr>
          <a:xfrm>
            <a:off x="8739525" y="4930375"/>
            <a:ext cx="404400" cy="213000"/>
          </a:xfrm>
          <a:prstGeom prst="rect">
            <a:avLst/>
          </a:prstGeom>
        </p:spPr>
        <p:txBody>
          <a:bodyPr spcFirstLastPara="1" wrap="square" lIns="0" tIns="0" rIns="0" bIns="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
        <p:nvSpPr>
          <p:cNvPr id="103" name="Google Shape;103;p23"/>
          <p:cNvSpPr txBox="1">
            <a:spLocks noGrp="1"/>
          </p:cNvSpPr>
          <p:nvPr>
            <p:ph type="title"/>
          </p:nvPr>
        </p:nvSpPr>
        <p:spPr>
          <a:xfrm>
            <a:off x="506875" y="310898"/>
            <a:ext cx="8130300" cy="385500"/>
          </a:xfrm>
          <a:prstGeom prst="rect">
            <a:avLst/>
          </a:prstGeom>
          <a:noFill/>
          <a:ln>
            <a:noFill/>
          </a:ln>
        </p:spPr>
        <p:txBody>
          <a:bodyPr spcFirstLastPara="1" wrap="square" lIns="0" tIns="91425" rIns="0" bIns="0" anchor="t" anchorCtr="0">
            <a:spAutoFit/>
          </a:bodyPr>
          <a:lstStyle>
            <a:lvl1pPr lvl="0" rtl="0">
              <a:lnSpc>
                <a:spcPct val="108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04" name="Google Shape;104;p23"/>
          <p:cNvSpPr txBox="1">
            <a:spLocks noGrp="1"/>
          </p:cNvSpPr>
          <p:nvPr>
            <p:ph type="title" idx="2"/>
          </p:nvPr>
        </p:nvSpPr>
        <p:spPr>
          <a:xfrm>
            <a:off x="506875" y="808578"/>
            <a:ext cx="8130300" cy="213000"/>
          </a:xfrm>
          <a:prstGeom prst="rect">
            <a:avLst/>
          </a:prstGeom>
          <a:noFill/>
          <a:ln>
            <a:noFill/>
          </a:ln>
        </p:spPr>
        <p:txBody>
          <a:bodyPr spcFirstLastPara="1" wrap="square" lIns="0" tIns="0" rIns="0" bIns="0" anchor="b" anchorCtr="0">
            <a:noAutofit/>
          </a:bodyPr>
          <a:lstStyle>
            <a:lvl1pPr lvl="0" rtl="0">
              <a:lnSpc>
                <a:spcPct val="108000"/>
              </a:lnSpc>
              <a:spcBef>
                <a:spcPts val="0"/>
              </a:spcBef>
              <a:spcAft>
                <a:spcPts val="0"/>
              </a:spcAft>
              <a:buClr>
                <a:schemeClr val="lt2"/>
              </a:buClr>
              <a:buSzPts val="1600"/>
              <a:buFont typeface="Poppins"/>
              <a:buNone/>
              <a:defRPr sz="1600">
                <a:solidFill>
                  <a:schemeClr val="lt2"/>
                </a:solidFill>
                <a:latin typeface="Poppins"/>
                <a:ea typeface="Poppins"/>
                <a:cs typeface="Poppins"/>
                <a:sym typeface="Poppins"/>
              </a:defRPr>
            </a:lvl1pPr>
            <a:lvl2pPr lvl="1"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2pPr>
            <a:lvl3pPr lvl="2"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3pPr>
            <a:lvl4pPr lvl="3"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4pPr>
            <a:lvl5pPr lvl="4"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5pPr>
            <a:lvl6pPr lvl="5"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6pPr>
            <a:lvl7pPr lvl="6"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7pPr>
            <a:lvl8pPr lvl="7"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8pPr>
            <a:lvl9pPr lvl="8" rtl="0">
              <a:lnSpc>
                <a:spcPct val="115000"/>
              </a:lnSpc>
              <a:spcBef>
                <a:spcPts val="0"/>
              </a:spcBef>
              <a:spcAft>
                <a:spcPts val="0"/>
              </a:spcAft>
              <a:buClr>
                <a:schemeClr val="lt2"/>
              </a:buClr>
              <a:buSzPts val="1400"/>
              <a:buFont typeface="Poppins"/>
              <a:buNone/>
              <a:defRPr>
                <a:solidFill>
                  <a:schemeClr val="lt2"/>
                </a:solidFill>
                <a:latin typeface="Poppins"/>
                <a:ea typeface="Poppins"/>
                <a:cs typeface="Poppins"/>
                <a:sym typeface="Poppins"/>
              </a:defRPr>
            </a:lvl9pPr>
          </a:lstStyle>
          <a:p>
            <a:endParaRPr/>
          </a:p>
        </p:txBody>
      </p:sp>
      <p:sp>
        <p:nvSpPr>
          <p:cNvPr id="105" name="Google Shape;105;p23"/>
          <p:cNvSpPr txBox="1">
            <a:spLocks noGrp="1"/>
          </p:cNvSpPr>
          <p:nvPr>
            <p:ph type="body" idx="3"/>
          </p:nvPr>
        </p:nvSpPr>
        <p:spPr>
          <a:xfrm>
            <a:off x="3246000" y="14979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sp>
        <p:nvSpPr>
          <p:cNvPr id="106" name="Google Shape;106;p23"/>
          <p:cNvSpPr txBox="1">
            <a:spLocks noGrp="1"/>
          </p:cNvSpPr>
          <p:nvPr>
            <p:ph type="body" idx="4"/>
          </p:nvPr>
        </p:nvSpPr>
        <p:spPr>
          <a:xfrm>
            <a:off x="5985125" y="1520475"/>
            <a:ext cx="2652000" cy="2921700"/>
          </a:xfrm>
          <a:prstGeom prst="rect">
            <a:avLst/>
          </a:prstGeom>
          <a:noFill/>
          <a:ln>
            <a:noFill/>
          </a:ln>
        </p:spPr>
        <p:txBody>
          <a:bodyPr spcFirstLastPara="1" wrap="square" lIns="0" tIns="0" rIns="182875" bIns="0" anchor="t" anchorCtr="0">
            <a:noAutofit/>
          </a:bodyPr>
          <a:lstStyle>
            <a:lvl1pPr marL="457200" lvl="0" indent="-330200" rtl="0">
              <a:lnSpc>
                <a:spcPct val="115000"/>
              </a:lnSpc>
              <a:spcBef>
                <a:spcPts val="0"/>
              </a:spcBef>
              <a:spcAft>
                <a:spcPts val="0"/>
              </a:spcAft>
              <a:buSzPts val="1600"/>
              <a:buChar char="●"/>
              <a:defRPr sz="16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000"/>
              </a:spcBef>
              <a:spcAft>
                <a:spcPts val="0"/>
              </a:spcAft>
              <a:buSzPts val="1400"/>
              <a:buChar char="■"/>
              <a:defRPr/>
            </a:lvl3pPr>
            <a:lvl4pPr marL="1828800" lvl="3" indent="-317500" rtl="0">
              <a:lnSpc>
                <a:spcPct val="115000"/>
              </a:lnSpc>
              <a:spcBef>
                <a:spcPts val="1000"/>
              </a:spcBef>
              <a:spcAft>
                <a:spcPts val="0"/>
              </a:spcAft>
              <a:buSzPts val="1400"/>
              <a:buChar char="●"/>
              <a:defRPr/>
            </a:lvl4pPr>
            <a:lvl5pPr marL="2286000" lvl="4" indent="-317500" rtl="0">
              <a:lnSpc>
                <a:spcPct val="115000"/>
              </a:lnSpc>
              <a:spcBef>
                <a:spcPts val="1000"/>
              </a:spcBef>
              <a:spcAft>
                <a:spcPts val="0"/>
              </a:spcAft>
              <a:buSzPts val="1400"/>
              <a:buChar char="○"/>
              <a:defRPr/>
            </a:lvl5pPr>
            <a:lvl6pPr marL="2743200" lvl="5" indent="-317500" rtl="0">
              <a:lnSpc>
                <a:spcPct val="115000"/>
              </a:lnSpc>
              <a:spcBef>
                <a:spcPts val="1000"/>
              </a:spcBef>
              <a:spcAft>
                <a:spcPts val="0"/>
              </a:spcAft>
              <a:buSzPts val="1400"/>
              <a:buChar char="■"/>
              <a:defRPr/>
            </a:lvl6pPr>
            <a:lvl7pPr marL="3200400" lvl="6" indent="-317500" rtl="0">
              <a:lnSpc>
                <a:spcPct val="115000"/>
              </a:lnSpc>
              <a:spcBef>
                <a:spcPts val="1000"/>
              </a:spcBef>
              <a:spcAft>
                <a:spcPts val="0"/>
              </a:spcAft>
              <a:buSzPts val="1400"/>
              <a:buChar char="●"/>
              <a:defRPr/>
            </a:lvl7pPr>
            <a:lvl8pPr marL="3657600" lvl="7" indent="-317500" rtl="0">
              <a:lnSpc>
                <a:spcPct val="115000"/>
              </a:lnSpc>
              <a:spcBef>
                <a:spcPts val="1000"/>
              </a:spcBef>
              <a:spcAft>
                <a:spcPts val="0"/>
              </a:spcAft>
              <a:buSzPts val="1400"/>
              <a:buChar char="○"/>
              <a:defRPr/>
            </a:lvl8pPr>
            <a:lvl9pPr marL="4114800" lvl="8" indent="-317500" rtl="0">
              <a:lnSpc>
                <a:spcPct val="115000"/>
              </a:lnSpc>
              <a:spcBef>
                <a:spcPts val="1000"/>
              </a:spcBef>
              <a:spcAft>
                <a:spcPts val="1000"/>
              </a:spcAft>
              <a:buSzPts val="1400"/>
              <a:buChar char="■"/>
              <a:defRPr/>
            </a:lvl9pPr>
          </a:lstStyle>
          <a:p>
            <a:endParaRPr/>
          </a:p>
        </p:txBody>
      </p:sp>
      <p:grpSp>
        <p:nvGrpSpPr>
          <p:cNvPr id="107" name="Google Shape;107;p23"/>
          <p:cNvGrpSpPr/>
          <p:nvPr/>
        </p:nvGrpSpPr>
        <p:grpSpPr>
          <a:xfrm>
            <a:off x="8714232" y="146304"/>
            <a:ext cx="287505" cy="232934"/>
            <a:chOff x="6226614" y="2104494"/>
            <a:chExt cx="2314851" cy="1875478"/>
          </a:xfrm>
        </p:grpSpPr>
        <p:sp>
          <p:nvSpPr>
            <p:cNvPr id="108" name="Google Shape;108;p23"/>
            <p:cNvSpPr/>
            <p:nvPr/>
          </p:nvSpPr>
          <p:spPr>
            <a:xfrm>
              <a:off x="6226614" y="2112472"/>
              <a:ext cx="1861200" cy="1867500"/>
            </a:xfrm>
            <a:prstGeom prst="donut">
              <a:avLst>
                <a:gd name="adj" fmla="val 19205"/>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3"/>
            <p:cNvSpPr/>
            <p:nvPr/>
          </p:nvSpPr>
          <p:spPr>
            <a:xfrm>
              <a:off x="8057266" y="2104494"/>
              <a:ext cx="484200" cy="486300"/>
            </a:xfrm>
            <a:prstGeom prst="ellipse">
              <a:avLst/>
            </a:prstGeom>
            <a:solidFill>
              <a:srgbClr val="D30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sp>
        <p:nvSpPr>
          <p:cNvPr id="110" name="Google Shape;110;p23"/>
          <p:cNvSpPr/>
          <p:nvPr/>
        </p:nvSpPr>
        <p:spPr>
          <a:xfrm rot="5400000">
            <a:off x="1089800" y="-351300"/>
            <a:ext cx="115500" cy="1272900"/>
          </a:xfrm>
          <a:prstGeom prst="rect">
            <a:avLst/>
          </a:prstGeom>
          <a:gradFill>
            <a:gsLst>
              <a:gs pos="0">
                <a:srgbClr val="D3002D"/>
              </a:gs>
              <a:gs pos="100000">
                <a:srgbClr val="F1890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41">
          <p15:clr>
            <a:srgbClr val="FA7B17"/>
          </p15:clr>
        </p15:guide>
        <p15:guide id="2" orient="horz" pos="97">
          <p15:clr>
            <a:srgbClr val="FA7B17"/>
          </p15:clr>
        </p15:guide>
        <p15:guide id="3" pos="5661">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losing Slide Colour">
  <p:cSld name="CUSTOM_3_1">
    <p:spTree>
      <p:nvGrpSpPr>
        <p:cNvPr id="1" name="Shape 806"/>
        <p:cNvGrpSpPr/>
        <p:nvPr/>
      </p:nvGrpSpPr>
      <p:grpSpPr>
        <a:xfrm>
          <a:off x="0" y="0"/>
          <a:ext cx="0" cy="0"/>
          <a:chOff x="0" y="0"/>
          <a:chExt cx="0" cy="0"/>
        </a:xfrm>
      </p:grpSpPr>
      <p:pic>
        <p:nvPicPr>
          <p:cNvPr id="807" name="Google Shape;807;p1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pic>
        <p:nvPicPr>
          <p:cNvPr id="808" name="Google Shape;808;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63693" y="2293838"/>
            <a:ext cx="3216560" cy="55582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9"/>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 line title w bullets">
  <p:cSld name="1 line title w bullets">
    <p:spTree>
      <p:nvGrpSpPr>
        <p:cNvPr id="1" name="Shape 810"/>
        <p:cNvGrpSpPr/>
        <p:nvPr/>
      </p:nvGrpSpPr>
      <p:grpSpPr>
        <a:xfrm>
          <a:off x="0" y="0"/>
          <a:ext cx="0" cy="0"/>
          <a:chOff x="0" y="0"/>
          <a:chExt cx="0" cy="0"/>
        </a:xfrm>
      </p:grpSpPr>
      <p:sp>
        <p:nvSpPr>
          <p:cNvPr id="811" name="Google Shape;811;p116"/>
          <p:cNvSpPr txBox="1">
            <a:spLocks noGrp="1"/>
          </p:cNvSpPr>
          <p:nvPr>
            <p:ph type="ctrTitle"/>
          </p:nvPr>
        </p:nvSpPr>
        <p:spPr>
          <a:xfrm>
            <a:off x="398624" y="416571"/>
            <a:ext cx="8018700" cy="735600"/>
          </a:xfrm>
          <a:prstGeom prst="rect">
            <a:avLst/>
          </a:prstGeom>
          <a:noFill/>
          <a:ln>
            <a:noFill/>
          </a:ln>
        </p:spPr>
        <p:txBody>
          <a:bodyPr spcFirstLastPara="1" wrap="square" lIns="0"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2" name="Google Shape;812;p116"/>
          <p:cNvSpPr txBox="1">
            <a:spLocks noGrp="1"/>
          </p:cNvSpPr>
          <p:nvPr>
            <p:ph type="body" idx="1"/>
          </p:nvPr>
        </p:nvSpPr>
        <p:spPr>
          <a:xfrm>
            <a:off x="398624" y="1237488"/>
            <a:ext cx="8018700" cy="3591900"/>
          </a:xfrm>
          <a:prstGeom prst="rect">
            <a:avLst/>
          </a:prstGeom>
          <a:noFill/>
          <a:ln>
            <a:noFill/>
          </a:ln>
        </p:spPr>
        <p:txBody>
          <a:bodyPr spcFirstLastPara="1" wrap="square" lIns="0" tIns="45700" rIns="91425" bIns="45700" anchor="t" anchorCtr="0">
            <a:noAutofit/>
          </a:bodyPr>
          <a:lstStyle>
            <a:lvl1pPr marL="457200" marR="0" lvl="0" indent="-355600" algn="l" rtl="0">
              <a:spcBef>
                <a:spcPts val="600"/>
              </a:spcBef>
              <a:spcAft>
                <a:spcPts val="0"/>
              </a:spcAft>
              <a:buClr>
                <a:srgbClr val="D3002D"/>
              </a:buClr>
              <a:buSzPts val="2000"/>
              <a:buFont typeface="Arial"/>
              <a:buChar char="•"/>
              <a:defRPr sz="2000" b="0" i="0" u="none" strike="noStrike" cap="none">
                <a:solidFill>
                  <a:srgbClr val="595959"/>
                </a:solidFill>
                <a:latin typeface="Arial"/>
                <a:ea typeface="Arial"/>
                <a:cs typeface="Arial"/>
                <a:sym typeface="Arial"/>
              </a:defRPr>
            </a:lvl1pPr>
            <a:lvl2pPr marL="914400" marR="0" lvl="1" indent="-330200" algn="l" rtl="0">
              <a:spcBef>
                <a:spcPts val="0"/>
              </a:spcBef>
              <a:spcAft>
                <a:spcPts val="0"/>
              </a:spcAft>
              <a:buClr>
                <a:srgbClr val="D3002D"/>
              </a:buClr>
              <a:buSzPts val="1600"/>
              <a:buFont typeface="Arial"/>
              <a:buChar char="•"/>
              <a:defRPr sz="1600" b="0" i="0" u="none" strike="noStrike" cap="none">
                <a:solidFill>
                  <a:srgbClr val="7F7F7F"/>
                </a:solidFill>
                <a:latin typeface="Arial"/>
                <a:ea typeface="Arial"/>
                <a:cs typeface="Arial"/>
                <a:sym typeface="Arial"/>
              </a:defRPr>
            </a:lvl2pPr>
            <a:lvl3pPr marL="1371600" marR="0" lvl="2" indent="-330200" algn="l" rtl="0">
              <a:spcBef>
                <a:spcPts val="0"/>
              </a:spcBef>
              <a:spcAft>
                <a:spcPts val="0"/>
              </a:spcAft>
              <a:buClr>
                <a:srgbClr val="D3002D"/>
              </a:buClr>
              <a:buSzPts val="1600"/>
              <a:buFont typeface="Arial"/>
              <a:buChar char="•"/>
              <a:defRPr sz="1600" b="0" i="0" u="none" strike="noStrike" cap="none">
                <a:solidFill>
                  <a:srgbClr val="7F7F7F"/>
                </a:solidFill>
                <a:latin typeface="Arial"/>
                <a:ea typeface="Arial"/>
                <a:cs typeface="Arial"/>
                <a:sym typeface="Arial"/>
              </a:defRPr>
            </a:lvl3pPr>
            <a:lvl4pPr marL="1828800" marR="0" lvl="3" indent="-330200" algn="l" rtl="0">
              <a:spcBef>
                <a:spcPts val="0"/>
              </a:spcBef>
              <a:spcAft>
                <a:spcPts val="0"/>
              </a:spcAft>
              <a:buClr>
                <a:srgbClr val="D3002D"/>
              </a:buClr>
              <a:buSzPts val="1600"/>
              <a:buFont typeface="Arial"/>
              <a:buChar char="•"/>
              <a:defRPr sz="1600" b="0" i="0" u="none" strike="noStrike" cap="none">
                <a:solidFill>
                  <a:srgbClr val="7F7F7F"/>
                </a:solidFill>
                <a:latin typeface="Arial"/>
                <a:ea typeface="Arial"/>
                <a:cs typeface="Arial"/>
                <a:sym typeface="Arial"/>
              </a:defRPr>
            </a:lvl4pPr>
            <a:lvl5pPr marL="2286000" marR="0" lvl="4" indent="-355600" algn="l" rtl="0">
              <a:spcBef>
                <a:spcPts val="4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ransition Slide 3">
  <p:cSld name="CUSTOM_2_1_1_2">
    <p:spTree>
      <p:nvGrpSpPr>
        <p:cNvPr id="1" name="Shape 813"/>
        <p:cNvGrpSpPr/>
        <p:nvPr/>
      </p:nvGrpSpPr>
      <p:grpSpPr>
        <a:xfrm>
          <a:off x="0" y="0"/>
          <a:ext cx="0" cy="0"/>
          <a:chOff x="0" y="0"/>
          <a:chExt cx="0" cy="0"/>
        </a:xfrm>
      </p:grpSpPr>
      <p:pic>
        <p:nvPicPr>
          <p:cNvPr id="814" name="Google Shape;814;p117"/>
          <p:cNvPicPr preferRelativeResize="0"/>
          <p:nvPr/>
        </p:nvPicPr>
        <p:blipFill rotWithShape="1">
          <a:blip r:embed="rId2" cstate="screen">
            <a:alphaModFix amt="74000"/>
            <a:extLst>
              <a:ext uri="{28A0092B-C50C-407E-A947-70E740481C1C}">
                <a14:useLocalDpi xmlns:a14="http://schemas.microsoft.com/office/drawing/2010/main"/>
              </a:ext>
            </a:extLst>
          </a:blip>
          <a:srcRect/>
          <a:stretch/>
        </p:blipFill>
        <p:spPr>
          <a:xfrm>
            <a:off x="0" y="0"/>
            <a:ext cx="9144019" cy="5143500"/>
          </a:xfrm>
          <a:prstGeom prst="rect">
            <a:avLst/>
          </a:prstGeom>
          <a:noFill/>
          <a:ln>
            <a:noFill/>
          </a:ln>
        </p:spPr>
      </p:pic>
      <p:sp>
        <p:nvSpPr>
          <p:cNvPr id="815" name="Google Shape;815;p117"/>
          <p:cNvSpPr txBox="1">
            <a:spLocks noGrp="1"/>
          </p:cNvSpPr>
          <p:nvPr>
            <p:ph type="title"/>
          </p:nvPr>
        </p:nvSpPr>
        <p:spPr>
          <a:xfrm>
            <a:off x="506875" y="1878975"/>
            <a:ext cx="8130300" cy="1385700"/>
          </a:xfrm>
          <a:prstGeom prst="rect">
            <a:avLst/>
          </a:prstGeom>
          <a:noFill/>
          <a:ln>
            <a:noFill/>
          </a:ln>
        </p:spPr>
        <p:txBody>
          <a:bodyPr spcFirstLastPara="1" wrap="square" lIns="0" tIns="0" rIns="0" bIns="0" anchor="t" anchorCtr="0">
            <a:noAutofit/>
          </a:bodyPr>
          <a:lstStyle>
            <a:lvl1pPr lvl="0"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1pPr>
            <a:lvl2pPr lvl="1"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2pPr>
            <a:lvl3pPr lvl="2"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3pPr>
            <a:lvl4pPr lvl="3"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4pPr>
            <a:lvl5pPr lvl="4"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5pPr>
            <a:lvl6pPr lvl="5"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6pPr>
            <a:lvl7pPr lvl="6"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7pPr>
            <a:lvl8pPr lvl="7"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8pPr>
            <a:lvl9pPr lvl="8" rtl="0">
              <a:lnSpc>
                <a:spcPct val="115000"/>
              </a:lnSpc>
              <a:spcBef>
                <a:spcPts val="0"/>
              </a:spcBef>
              <a:spcAft>
                <a:spcPts val="0"/>
              </a:spcAft>
              <a:buClr>
                <a:schemeClr val="dk1"/>
              </a:buClr>
              <a:buSzPts val="3600"/>
              <a:buFont typeface="Poppins SemiBold"/>
              <a:buNone/>
              <a:defRPr sz="3600">
                <a:solidFill>
                  <a:schemeClr val="dk1"/>
                </a:solidFill>
                <a:latin typeface="Poppins SemiBold"/>
                <a:ea typeface="Poppins SemiBold"/>
                <a:cs typeface="Poppins SemiBold"/>
                <a:sym typeface="Poppins SemiBold"/>
              </a:defRPr>
            </a:lvl9pPr>
          </a:lstStyle>
          <a:p>
            <a:endParaRPr/>
          </a:p>
        </p:txBody>
      </p:sp>
      <p:pic>
        <p:nvPicPr>
          <p:cNvPr id="816" name="Google Shape;816;p1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465677" y="160315"/>
            <a:ext cx="445057" cy="36517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_3">
  <p:cSld name="TITLE_3">
    <p:bg>
      <p:bgPr>
        <a:gradFill>
          <a:gsLst>
            <a:gs pos="0">
              <a:srgbClr val="FFFFFF"/>
            </a:gs>
            <a:gs pos="46000">
              <a:schemeClr val="lt1"/>
            </a:gs>
            <a:gs pos="68000">
              <a:schemeClr val="lt1"/>
            </a:gs>
            <a:gs pos="77000">
              <a:schemeClr val="lt1"/>
            </a:gs>
            <a:gs pos="88000">
              <a:srgbClr val="FFC550"/>
            </a:gs>
            <a:gs pos="92000">
              <a:srgbClr val="FAB239"/>
            </a:gs>
            <a:gs pos="96000">
              <a:srgbClr val="F69E21"/>
            </a:gs>
            <a:gs pos="100000">
              <a:srgbClr val="F18901"/>
            </a:gs>
          </a:gsLst>
          <a:lin ang="2700006" scaled="0"/>
        </a:gradFill>
        <a:effectLst/>
      </p:bgPr>
    </p:bg>
    <p:spTree>
      <p:nvGrpSpPr>
        <p:cNvPr id="1" name="Shape 817"/>
        <p:cNvGrpSpPr/>
        <p:nvPr/>
      </p:nvGrpSpPr>
      <p:grpSpPr>
        <a:xfrm>
          <a:off x="0" y="0"/>
          <a:ext cx="0" cy="0"/>
          <a:chOff x="0" y="0"/>
          <a:chExt cx="0" cy="0"/>
        </a:xfrm>
      </p:grpSpPr>
      <p:sp>
        <p:nvSpPr>
          <p:cNvPr id="818" name="Google Shape;818;p118"/>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_4">
  <p:cSld name="TITLE_4">
    <p:bg>
      <p:bgPr>
        <a:gradFill>
          <a:gsLst>
            <a:gs pos="0">
              <a:srgbClr val="FFFFFF"/>
            </a:gs>
            <a:gs pos="46000">
              <a:schemeClr val="lt1"/>
            </a:gs>
            <a:gs pos="68000">
              <a:schemeClr val="lt1"/>
            </a:gs>
            <a:gs pos="77000">
              <a:schemeClr val="lt1"/>
            </a:gs>
            <a:gs pos="88000">
              <a:srgbClr val="FFC550"/>
            </a:gs>
            <a:gs pos="92000">
              <a:srgbClr val="FAB239"/>
            </a:gs>
            <a:gs pos="96000">
              <a:srgbClr val="F69E21"/>
            </a:gs>
            <a:gs pos="100000">
              <a:srgbClr val="F18901"/>
            </a:gs>
          </a:gsLst>
          <a:lin ang="2700006" scaled="0"/>
        </a:gradFill>
        <a:effectLst/>
      </p:bgPr>
    </p:bg>
    <p:spTree>
      <p:nvGrpSpPr>
        <p:cNvPr id="1" name="Shape 819"/>
        <p:cNvGrpSpPr/>
        <p:nvPr/>
      </p:nvGrpSpPr>
      <p:grpSpPr>
        <a:xfrm>
          <a:off x="0" y="0"/>
          <a:ext cx="0" cy="0"/>
          <a:chOff x="0" y="0"/>
          <a:chExt cx="0" cy="0"/>
        </a:xfrm>
      </p:grpSpPr>
      <p:sp>
        <p:nvSpPr>
          <p:cNvPr id="820" name="Google Shape;820;p119"/>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theme" Target="../theme/theme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739525" y="4930375"/>
            <a:ext cx="404400" cy="213000"/>
          </a:xfrm>
          <a:prstGeom prst="rect">
            <a:avLst/>
          </a:prstGeom>
          <a:noFill/>
          <a:ln>
            <a:noFill/>
          </a:ln>
        </p:spPr>
        <p:txBody>
          <a:bodyPr spcFirstLastPara="1" wrap="square" lIns="0" tIns="0" rIns="0" bIns="0" anchor="t" anchorCtr="0">
            <a:noAutofit/>
          </a:bodyPr>
          <a:lstStyle>
            <a:lvl1pPr lvl="0" rtl="0">
              <a:buNone/>
              <a:defRPr sz="800">
                <a:latin typeface="Poppins"/>
                <a:ea typeface="Poppins"/>
                <a:cs typeface="Poppins"/>
                <a:sym typeface="Poppins"/>
              </a:defRPr>
            </a:lvl1pPr>
            <a:lvl2pPr lvl="1" rtl="0">
              <a:buNone/>
              <a:defRPr sz="800">
                <a:latin typeface="Poppins"/>
                <a:ea typeface="Poppins"/>
                <a:cs typeface="Poppins"/>
                <a:sym typeface="Poppins"/>
              </a:defRPr>
            </a:lvl2pPr>
            <a:lvl3pPr lvl="2" rtl="0">
              <a:buNone/>
              <a:defRPr sz="800">
                <a:latin typeface="Poppins"/>
                <a:ea typeface="Poppins"/>
                <a:cs typeface="Poppins"/>
                <a:sym typeface="Poppins"/>
              </a:defRPr>
            </a:lvl3pPr>
            <a:lvl4pPr lvl="3" rtl="0">
              <a:buNone/>
              <a:defRPr sz="800">
                <a:latin typeface="Poppins"/>
                <a:ea typeface="Poppins"/>
                <a:cs typeface="Poppins"/>
                <a:sym typeface="Poppins"/>
              </a:defRPr>
            </a:lvl4pPr>
            <a:lvl5pPr lvl="4" rtl="0">
              <a:buNone/>
              <a:defRPr sz="800">
                <a:latin typeface="Poppins"/>
                <a:ea typeface="Poppins"/>
                <a:cs typeface="Poppins"/>
                <a:sym typeface="Poppins"/>
              </a:defRPr>
            </a:lvl5pPr>
            <a:lvl6pPr lvl="5" rtl="0">
              <a:buNone/>
              <a:defRPr sz="800">
                <a:latin typeface="Poppins"/>
                <a:ea typeface="Poppins"/>
                <a:cs typeface="Poppins"/>
                <a:sym typeface="Poppins"/>
              </a:defRPr>
            </a:lvl6pPr>
            <a:lvl7pPr lvl="6" rtl="0">
              <a:buNone/>
              <a:defRPr sz="800">
                <a:latin typeface="Poppins"/>
                <a:ea typeface="Poppins"/>
                <a:cs typeface="Poppins"/>
                <a:sym typeface="Poppins"/>
              </a:defRPr>
            </a:lvl7pPr>
            <a:lvl8pPr lvl="7" rtl="0">
              <a:buNone/>
              <a:defRPr sz="800">
                <a:latin typeface="Poppins"/>
                <a:ea typeface="Poppins"/>
                <a:cs typeface="Poppins"/>
                <a:sym typeface="Poppins"/>
              </a:defRPr>
            </a:lvl8pPr>
            <a:lvl9pPr lvl="8" rtl="0">
              <a:buNone/>
              <a:defRPr sz="800">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768" r:id="rId37"/>
    <p:sldLayoutId id="2147483769"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
          <p15:clr>
            <a:srgbClr val="EA4335"/>
          </p15:clr>
        </p15:guide>
        <p15:guide id="2" pos="319">
          <p15:clr>
            <a:srgbClr val="EA4335"/>
          </p15:clr>
        </p15:guide>
        <p15:guide id="3" pos="1990">
          <p15:clr>
            <a:srgbClr val="EA4335"/>
          </p15:clr>
        </p15:guide>
        <p15:guide id="4" pos="3715">
          <p15:clr>
            <a:srgbClr val="EA4335"/>
          </p15:clr>
        </p15:guide>
        <p15:guide id="5" pos="5441">
          <p15:clr>
            <a:srgbClr val="EA4335"/>
          </p15:clr>
        </p15:guide>
        <p15:guide id="6" pos="2045">
          <p15:clr>
            <a:srgbClr val="EA4335"/>
          </p15:clr>
        </p15:guide>
        <p15:guide id="7" pos="3770">
          <p15:clr>
            <a:srgbClr val="EA4335"/>
          </p15:clr>
        </p15:guide>
        <p15:guide id="8" orient="horz" pos="3024">
          <p15:clr>
            <a:srgbClr val="EA4335"/>
          </p15:clr>
        </p15:guide>
        <p15:guide id="9" pos="1122">
          <p15:clr>
            <a:srgbClr val="EA4335"/>
          </p15:clr>
        </p15:guide>
        <p15:guide id="10" pos="2907">
          <p15:clr>
            <a:srgbClr val="EA4335"/>
          </p15:clr>
        </p15:guide>
        <p15:guide id="11" pos="4638">
          <p15:clr>
            <a:srgbClr val="EA4335"/>
          </p15:clr>
        </p15:guide>
        <p15:guide id="12" pos="1184">
          <p15:clr>
            <a:srgbClr val="EA4335"/>
          </p15:clr>
        </p15:guide>
        <p15:guide id="13" pos="2853">
          <p15:clr>
            <a:srgbClr val="EA4335"/>
          </p15:clr>
        </p15:guide>
        <p15:guide id="14" pos="4576">
          <p15:clr>
            <a:srgbClr val="EA4335"/>
          </p15:clr>
        </p15:guide>
        <p15:guide id="15" orient="horz" pos="1122">
          <p15:clr>
            <a:srgbClr val="EA4335"/>
          </p15:clr>
        </p15:guide>
        <p15:guide id="16" orient="horz" pos="1184">
          <p15:clr>
            <a:srgbClr val="EA4335"/>
          </p15:clr>
        </p15:guide>
        <p15:guide id="17" orient="horz" pos="2118">
          <p15:clr>
            <a:srgbClr val="EA4335"/>
          </p15:clr>
        </p15:guide>
        <p15:guide id="18" orient="horz" pos="2056">
          <p15:clr>
            <a:srgbClr val="EA4335"/>
          </p15:clr>
        </p15:guide>
        <p15:guide id="19" orient="horz" pos="756">
          <p15:clr>
            <a:schemeClr val="lt2"/>
          </p15:clr>
        </p15:guide>
        <p15:guide id="20" pos="264">
          <p15:clr>
            <a:srgbClr val="EA4335"/>
          </p15:clr>
        </p15:guide>
        <p15:guide id="21" pos="5505">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7"/>
        <p:cNvGrpSpPr/>
        <p:nvPr/>
      </p:nvGrpSpPr>
      <p:grpSpPr>
        <a:xfrm>
          <a:off x="0" y="0"/>
          <a:ext cx="0" cy="0"/>
          <a:chOff x="0" y="0"/>
          <a:chExt cx="0" cy="0"/>
        </a:xfrm>
      </p:grpSpPr>
      <p:sp>
        <p:nvSpPr>
          <p:cNvPr id="348" name="Google Shape;348;p52"/>
          <p:cNvSpPr txBox="1">
            <a:spLocks noGrp="1"/>
          </p:cNvSpPr>
          <p:nvPr>
            <p:ph type="sldNum" idx="12"/>
          </p:nvPr>
        </p:nvSpPr>
        <p:spPr>
          <a:xfrm>
            <a:off x="8739525" y="4930375"/>
            <a:ext cx="404400" cy="213000"/>
          </a:xfrm>
          <a:prstGeom prst="rect">
            <a:avLst/>
          </a:prstGeom>
          <a:noFill/>
          <a:ln>
            <a:noFill/>
          </a:ln>
        </p:spPr>
        <p:txBody>
          <a:bodyPr spcFirstLastPara="1" wrap="square" lIns="0" tIns="0" rIns="0" bIns="0" anchor="t" anchorCtr="0">
            <a:noAutofit/>
          </a:bodyPr>
          <a:lstStyle>
            <a:lvl1pPr lvl="0" rtl="0">
              <a:buNone/>
              <a:defRPr sz="800">
                <a:latin typeface="Poppins"/>
                <a:ea typeface="Poppins"/>
                <a:cs typeface="Poppins"/>
                <a:sym typeface="Poppins"/>
              </a:defRPr>
            </a:lvl1pPr>
            <a:lvl2pPr lvl="1" rtl="0">
              <a:buNone/>
              <a:defRPr sz="800">
                <a:latin typeface="Poppins"/>
                <a:ea typeface="Poppins"/>
                <a:cs typeface="Poppins"/>
                <a:sym typeface="Poppins"/>
              </a:defRPr>
            </a:lvl2pPr>
            <a:lvl3pPr lvl="2" rtl="0">
              <a:buNone/>
              <a:defRPr sz="800">
                <a:latin typeface="Poppins"/>
                <a:ea typeface="Poppins"/>
                <a:cs typeface="Poppins"/>
                <a:sym typeface="Poppins"/>
              </a:defRPr>
            </a:lvl3pPr>
            <a:lvl4pPr lvl="3" rtl="0">
              <a:buNone/>
              <a:defRPr sz="800">
                <a:latin typeface="Poppins"/>
                <a:ea typeface="Poppins"/>
                <a:cs typeface="Poppins"/>
                <a:sym typeface="Poppins"/>
              </a:defRPr>
            </a:lvl4pPr>
            <a:lvl5pPr lvl="4" rtl="0">
              <a:buNone/>
              <a:defRPr sz="800">
                <a:latin typeface="Poppins"/>
                <a:ea typeface="Poppins"/>
                <a:cs typeface="Poppins"/>
                <a:sym typeface="Poppins"/>
              </a:defRPr>
            </a:lvl5pPr>
            <a:lvl6pPr lvl="5" rtl="0">
              <a:buNone/>
              <a:defRPr sz="800">
                <a:latin typeface="Poppins"/>
                <a:ea typeface="Poppins"/>
                <a:cs typeface="Poppins"/>
                <a:sym typeface="Poppins"/>
              </a:defRPr>
            </a:lvl6pPr>
            <a:lvl7pPr lvl="6" rtl="0">
              <a:buNone/>
              <a:defRPr sz="800">
                <a:latin typeface="Poppins"/>
                <a:ea typeface="Poppins"/>
                <a:cs typeface="Poppins"/>
                <a:sym typeface="Poppins"/>
              </a:defRPr>
            </a:lvl7pPr>
            <a:lvl8pPr lvl="7" rtl="0">
              <a:buNone/>
              <a:defRPr sz="800">
                <a:latin typeface="Poppins"/>
                <a:ea typeface="Poppins"/>
                <a:cs typeface="Poppins"/>
                <a:sym typeface="Poppins"/>
              </a:defRPr>
            </a:lvl8pPr>
            <a:lvl9pPr lvl="8" rtl="0">
              <a:buNone/>
              <a:defRPr sz="800">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5" r:id="rId6"/>
    <p:sldLayoutId id="2147483708" r:id="rId7"/>
    <p:sldLayoutId id="2147483709" r:id="rId8"/>
    <p:sldLayoutId id="2147483711" r:id="rId9"/>
    <p:sldLayoutId id="2147483712" r:id="rId10"/>
    <p:sldLayoutId id="2147483713" r:id="rId11"/>
    <p:sldLayoutId id="2147483715" r:id="rId12"/>
    <p:sldLayoutId id="2147483716" r:id="rId13"/>
    <p:sldLayoutId id="2147483717" r:id="rId14"/>
    <p:sldLayoutId id="2147483718" r:id="rId15"/>
    <p:sldLayoutId id="2147483719" r:id="rId16"/>
    <p:sldLayoutId id="2147483720" r:id="rId17"/>
    <p:sldLayoutId id="2147483722" r:id="rId18"/>
    <p:sldLayoutId id="2147483723" r:id="rId19"/>
    <p:sldLayoutId id="2147483724" r:id="rId20"/>
    <p:sldLayoutId id="2147483725" r:id="rId21"/>
    <p:sldLayoutId id="2147483727" r:id="rId22"/>
    <p:sldLayoutId id="2147483728" r:id="rId23"/>
    <p:sldLayoutId id="2147483767"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
          <p15:clr>
            <a:srgbClr val="EA4335"/>
          </p15:clr>
        </p15:guide>
        <p15:guide id="2" pos="319">
          <p15:clr>
            <a:srgbClr val="EA4335"/>
          </p15:clr>
        </p15:guide>
        <p15:guide id="3" pos="1990">
          <p15:clr>
            <a:srgbClr val="EA4335"/>
          </p15:clr>
        </p15:guide>
        <p15:guide id="4" pos="3715">
          <p15:clr>
            <a:srgbClr val="EA4335"/>
          </p15:clr>
        </p15:guide>
        <p15:guide id="5" pos="5441">
          <p15:clr>
            <a:srgbClr val="EA4335"/>
          </p15:clr>
        </p15:guide>
        <p15:guide id="6" pos="2045">
          <p15:clr>
            <a:srgbClr val="EA4335"/>
          </p15:clr>
        </p15:guide>
        <p15:guide id="7" pos="3770">
          <p15:clr>
            <a:srgbClr val="EA4335"/>
          </p15:clr>
        </p15:guide>
        <p15:guide id="8" orient="horz" pos="3024">
          <p15:clr>
            <a:srgbClr val="EA4335"/>
          </p15:clr>
        </p15:guide>
        <p15:guide id="9" pos="1122">
          <p15:clr>
            <a:srgbClr val="EA4335"/>
          </p15:clr>
        </p15:guide>
        <p15:guide id="10" pos="2907">
          <p15:clr>
            <a:srgbClr val="EA4335"/>
          </p15:clr>
        </p15:guide>
        <p15:guide id="11" pos="4638">
          <p15:clr>
            <a:srgbClr val="EA4335"/>
          </p15:clr>
        </p15:guide>
        <p15:guide id="12" pos="1184">
          <p15:clr>
            <a:srgbClr val="EA4335"/>
          </p15:clr>
        </p15:guide>
        <p15:guide id="13" pos="2853">
          <p15:clr>
            <a:srgbClr val="EA4335"/>
          </p15:clr>
        </p15:guide>
        <p15:guide id="14" pos="4576">
          <p15:clr>
            <a:srgbClr val="EA4335"/>
          </p15:clr>
        </p15:guide>
        <p15:guide id="15" orient="horz" pos="1122">
          <p15:clr>
            <a:srgbClr val="EA4335"/>
          </p15:clr>
        </p15:guide>
        <p15:guide id="16" orient="horz" pos="1184">
          <p15:clr>
            <a:srgbClr val="EA4335"/>
          </p15:clr>
        </p15:guide>
        <p15:guide id="17" orient="horz" pos="2118">
          <p15:clr>
            <a:srgbClr val="EA4335"/>
          </p15:clr>
        </p15:guide>
        <p15:guide id="18" orient="horz" pos="2056">
          <p15:clr>
            <a:srgbClr val="EA4335"/>
          </p15:clr>
        </p15:guide>
        <p15:guide id="19" orient="horz" pos="756">
          <p15:clr>
            <a:schemeClr val="lt2"/>
          </p15:clr>
        </p15:guide>
        <p15:guide id="20" pos="264">
          <p15:clr>
            <a:srgbClr val="EA4335"/>
          </p15:clr>
        </p15:guide>
        <p15:guide id="21" pos="5505">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7"/>
        <p:cNvGrpSpPr/>
        <p:nvPr/>
      </p:nvGrpSpPr>
      <p:grpSpPr>
        <a:xfrm>
          <a:off x="0" y="0"/>
          <a:ext cx="0" cy="0"/>
          <a:chOff x="0" y="0"/>
          <a:chExt cx="0" cy="0"/>
        </a:xfrm>
      </p:grpSpPr>
      <p:sp>
        <p:nvSpPr>
          <p:cNvPr id="578" name="Google Shape;578;p86"/>
          <p:cNvSpPr txBox="1">
            <a:spLocks noGrp="1"/>
          </p:cNvSpPr>
          <p:nvPr>
            <p:ph type="sldNum" idx="12"/>
          </p:nvPr>
        </p:nvSpPr>
        <p:spPr>
          <a:xfrm>
            <a:off x="8739525" y="4930375"/>
            <a:ext cx="404400" cy="213000"/>
          </a:xfrm>
          <a:prstGeom prst="rect">
            <a:avLst/>
          </a:prstGeom>
          <a:noFill/>
          <a:ln>
            <a:noFill/>
          </a:ln>
        </p:spPr>
        <p:txBody>
          <a:bodyPr spcFirstLastPara="1" wrap="square" lIns="0" tIns="0" rIns="0" bIns="0" anchor="t" anchorCtr="0">
            <a:noAutofit/>
          </a:bodyPr>
          <a:lstStyle>
            <a:lvl1pPr lvl="0" rtl="0">
              <a:buNone/>
              <a:defRPr sz="800">
                <a:latin typeface="Poppins"/>
                <a:ea typeface="Poppins"/>
                <a:cs typeface="Poppins"/>
                <a:sym typeface="Poppins"/>
              </a:defRPr>
            </a:lvl1pPr>
            <a:lvl2pPr lvl="1" rtl="0">
              <a:buNone/>
              <a:defRPr sz="800">
                <a:latin typeface="Poppins"/>
                <a:ea typeface="Poppins"/>
                <a:cs typeface="Poppins"/>
                <a:sym typeface="Poppins"/>
              </a:defRPr>
            </a:lvl2pPr>
            <a:lvl3pPr lvl="2" rtl="0">
              <a:buNone/>
              <a:defRPr sz="800">
                <a:latin typeface="Poppins"/>
                <a:ea typeface="Poppins"/>
                <a:cs typeface="Poppins"/>
                <a:sym typeface="Poppins"/>
              </a:defRPr>
            </a:lvl3pPr>
            <a:lvl4pPr lvl="3" rtl="0">
              <a:buNone/>
              <a:defRPr sz="800">
                <a:latin typeface="Poppins"/>
                <a:ea typeface="Poppins"/>
                <a:cs typeface="Poppins"/>
                <a:sym typeface="Poppins"/>
              </a:defRPr>
            </a:lvl4pPr>
            <a:lvl5pPr lvl="4" rtl="0">
              <a:buNone/>
              <a:defRPr sz="800">
                <a:latin typeface="Poppins"/>
                <a:ea typeface="Poppins"/>
                <a:cs typeface="Poppins"/>
                <a:sym typeface="Poppins"/>
              </a:defRPr>
            </a:lvl5pPr>
            <a:lvl6pPr lvl="5" rtl="0">
              <a:buNone/>
              <a:defRPr sz="800">
                <a:latin typeface="Poppins"/>
                <a:ea typeface="Poppins"/>
                <a:cs typeface="Poppins"/>
                <a:sym typeface="Poppins"/>
              </a:defRPr>
            </a:lvl6pPr>
            <a:lvl7pPr lvl="6" rtl="0">
              <a:buNone/>
              <a:defRPr sz="800">
                <a:latin typeface="Poppins"/>
                <a:ea typeface="Poppins"/>
                <a:cs typeface="Poppins"/>
                <a:sym typeface="Poppins"/>
              </a:defRPr>
            </a:lvl7pPr>
            <a:lvl8pPr lvl="7" rtl="0">
              <a:buNone/>
              <a:defRPr sz="800">
                <a:latin typeface="Poppins"/>
                <a:ea typeface="Poppins"/>
                <a:cs typeface="Poppins"/>
                <a:sym typeface="Poppins"/>
              </a:defRPr>
            </a:lvl8pPr>
            <a:lvl9pPr lvl="8" rtl="0">
              <a:buNone/>
              <a:defRPr sz="800">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
          <p15:clr>
            <a:srgbClr val="EA4335"/>
          </p15:clr>
        </p15:guide>
        <p15:guide id="2" pos="319">
          <p15:clr>
            <a:srgbClr val="EA4335"/>
          </p15:clr>
        </p15:guide>
        <p15:guide id="3" pos="1990">
          <p15:clr>
            <a:srgbClr val="EA4335"/>
          </p15:clr>
        </p15:guide>
        <p15:guide id="4" pos="3715">
          <p15:clr>
            <a:srgbClr val="EA4335"/>
          </p15:clr>
        </p15:guide>
        <p15:guide id="5" pos="5441">
          <p15:clr>
            <a:srgbClr val="EA4335"/>
          </p15:clr>
        </p15:guide>
        <p15:guide id="6" pos="2045">
          <p15:clr>
            <a:srgbClr val="EA4335"/>
          </p15:clr>
        </p15:guide>
        <p15:guide id="7" pos="3770">
          <p15:clr>
            <a:srgbClr val="EA4335"/>
          </p15:clr>
        </p15:guide>
        <p15:guide id="8" orient="horz" pos="3024">
          <p15:clr>
            <a:srgbClr val="EA4335"/>
          </p15:clr>
        </p15:guide>
        <p15:guide id="9" pos="1122">
          <p15:clr>
            <a:srgbClr val="EA4335"/>
          </p15:clr>
        </p15:guide>
        <p15:guide id="10" pos="2907">
          <p15:clr>
            <a:srgbClr val="EA4335"/>
          </p15:clr>
        </p15:guide>
        <p15:guide id="11" pos="4638">
          <p15:clr>
            <a:srgbClr val="EA4335"/>
          </p15:clr>
        </p15:guide>
        <p15:guide id="12" pos="1184">
          <p15:clr>
            <a:srgbClr val="EA4335"/>
          </p15:clr>
        </p15:guide>
        <p15:guide id="13" pos="2853">
          <p15:clr>
            <a:srgbClr val="EA4335"/>
          </p15:clr>
        </p15:guide>
        <p15:guide id="14" pos="4576">
          <p15:clr>
            <a:srgbClr val="EA4335"/>
          </p15:clr>
        </p15:guide>
        <p15:guide id="15" orient="horz" pos="1122">
          <p15:clr>
            <a:srgbClr val="EA4335"/>
          </p15:clr>
        </p15:guide>
        <p15:guide id="16" orient="horz" pos="1184">
          <p15:clr>
            <a:srgbClr val="EA4335"/>
          </p15:clr>
        </p15:guide>
        <p15:guide id="17" orient="horz" pos="2118">
          <p15:clr>
            <a:srgbClr val="EA4335"/>
          </p15:clr>
        </p15:guide>
        <p15:guide id="18" orient="horz" pos="2056">
          <p15:clr>
            <a:srgbClr val="EA4335"/>
          </p15:clr>
        </p15:guide>
        <p15:guide id="19" orient="horz" pos="756">
          <p15:clr>
            <a:schemeClr val="lt2"/>
          </p15:clr>
        </p15:guide>
        <p15:guide id="20" pos="264">
          <p15:clr>
            <a:srgbClr val="EA4335"/>
          </p15:clr>
        </p15:guide>
        <p15:guide id="21" pos="5505">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38.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1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63.png"/><Relationship Id="rId11" Type="http://schemas.openxmlformats.org/officeDocument/2006/relationships/image" Target="../media/image76.jpeg"/><Relationship Id="rId5" Type="http://schemas.openxmlformats.org/officeDocument/2006/relationships/image" Target="../media/image71.jpe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8.xml"/><Relationship Id="rId4" Type="http://schemas.openxmlformats.org/officeDocument/2006/relationships/hyperlink" Target="https://www.libraryjournal.com/story/must-have-databases-academic-public-librari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hyperlink" Target="https://www.edtechdigest.com/2022-finalists-winners/" TargetMode="External"/><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5.xml"/><Relationship Id="rId16" Type="http://schemas.openxmlformats.org/officeDocument/2006/relationships/image" Target="../media/image50.jpeg"/><Relationship Id="rId20" Type="http://schemas.openxmlformats.org/officeDocument/2006/relationships/image" Target="../media/image54.png"/><Relationship Id="rId1" Type="http://schemas.openxmlformats.org/officeDocument/2006/relationships/slideLayout" Target="../slideLayouts/slideLayout43.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jpe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3C12E470-AE49-12D4-5B14-996C63BB6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91" y="4797612"/>
            <a:ext cx="444137" cy="226228"/>
          </a:xfrm>
          <a:prstGeom prst="rect">
            <a:avLst/>
          </a:prstGeom>
        </p:spPr>
      </p:pic>
      <p:sp>
        <p:nvSpPr>
          <p:cNvPr id="2" name="TextBox 1">
            <a:extLst>
              <a:ext uri="{FF2B5EF4-FFF2-40B4-BE49-F238E27FC236}">
                <a16:creationId xmlns:a16="http://schemas.microsoft.com/office/drawing/2014/main" id="{00394B84-E61B-56F6-9A06-DCB27F3E61D2}"/>
              </a:ext>
            </a:extLst>
          </p:cNvPr>
          <p:cNvSpPr txBox="1"/>
          <p:nvPr/>
        </p:nvSpPr>
        <p:spPr>
          <a:xfrm>
            <a:off x="0" y="4122187"/>
            <a:ext cx="4331635" cy="607859"/>
          </a:xfrm>
          <a:prstGeom prst="rect">
            <a:avLst/>
          </a:prstGeom>
          <a:noFill/>
        </p:spPr>
        <p:txBody>
          <a:bodyPr wrap="none" rtlCol="0">
            <a:spAutoFit/>
          </a:bodyPr>
          <a:lstStyle/>
          <a:p>
            <a:endParaRPr lang="en-US" sz="1200" dirty="0">
              <a:solidFill>
                <a:schemeClr val="bg1"/>
              </a:solidFill>
            </a:endParaRPr>
          </a:p>
          <a:p>
            <a:r>
              <a:rPr lang="en-US" sz="1100" dirty="0">
                <a:solidFill>
                  <a:schemeClr val="bg1"/>
                </a:solidFill>
              </a:rPr>
              <a:t>Peg Bessette Knight, Sr. Product Manager, Partners &amp; Distributors</a:t>
            </a:r>
          </a:p>
          <a:p>
            <a:r>
              <a:rPr lang="en-US" sz="1050" dirty="0">
                <a:solidFill>
                  <a:schemeClr val="bg1"/>
                </a:solidFill>
              </a:rPr>
              <a:t>ProQuest, a part of Clarivate</a:t>
            </a:r>
          </a:p>
        </p:txBody>
      </p:sp>
      <p:sp>
        <p:nvSpPr>
          <p:cNvPr id="6" name="Title 5">
            <a:extLst>
              <a:ext uri="{FF2B5EF4-FFF2-40B4-BE49-F238E27FC236}">
                <a16:creationId xmlns:a16="http://schemas.microsoft.com/office/drawing/2014/main" id="{870F91E1-18FB-743D-8CE0-F8A9D46DF775}"/>
              </a:ext>
            </a:extLst>
          </p:cNvPr>
          <p:cNvSpPr>
            <a:spLocks noGrp="1"/>
          </p:cNvSpPr>
          <p:nvPr>
            <p:ph type="title"/>
          </p:nvPr>
        </p:nvSpPr>
        <p:spPr>
          <a:xfrm>
            <a:off x="143691" y="1013524"/>
            <a:ext cx="3251584" cy="1845000"/>
          </a:xfrm>
        </p:spPr>
        <p:txBody>
          <a:bodyPr/>
          <a:lstStyle/>
          <a:p>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r>
              <a:rPr lang="en-GB" sz="1600" b="1" dirty="0">
                <a:effectLst/>
                <a:latin typeface="Avenir Next LT Pro" panose="020B0504020202020204" pitchFamily="34" charset="0"/>
                <a:ea typeface="Calibri" panose="020F0502020204030204" pitchFamily="34" charset="0"/>
                <a:cs typeface="Times New Roman" panose="02020603050405020304" pitchFamily="18" charset="0"/>
              </a:rPr>
              <a:t>GALILEO Unbound:</a:t>
            </a:r>
            <a:br>
              <a:rPr lang="en-GB" sz="1600" b="1" dirty="0">
                <a:effectLst/>
                <a:latin typeface="Avenir Next LT Pro" panose="020B0504020202020204" pitchFamily="34" charset="0"/>
                <a:ea typeface="Calibri" panose="020F0502020204030204" pitchFamily="34" charset="0"/>
                <a:cs typeface="Times New Roman" panose="02020603050405020304" pitchFamily="18" charset="0"/>
              </a:rPr>
            </a:br>
            <a:r>
              <a:rPr lang="en-GB" sz="1600" b="1" dirty="0">
                <a:effectLst/>
                <a:latin typeface="Avenir Next LT Pro" panose="020B0504020202020204" pitchFamily="34" charset="0"/>
                <a:ea typeface="Calibri" panose="020F0502020204030204" pitchFamily="34" charset="0"/>
                <a:cs typeface="Times New Roman" panose="02020603050405020304" pitchFamily="18" charset="0"/>
              </a:rPr>
              <a:t>New Perspectives on Literacy </a:t>
            </a:r>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r>
              <a:rPr lang="en-GB" sz="1200" dirty="0">
                <a:effectLst/>
                <a:latin typeface="Avenir Next LT Pro" panose="020B0504020202020204" pitchFamily="34" charset="0"/>
                <a:ea typeface="Calibri" panose="020F0502020204030204" pitchFamily="34" charset="0"/>
                <a:cs typeface="Times New Roman" panose="02020603050405020304" pitchFamily="18" charset="0"/>
              </a:rPr>
              <a:t>2024 GALILEO Annual Conference</a:t>
            </a:r>
            <a:br>
              <a:rPr lang="en-GB" sz="1200" dirty="0">
                <a:effectLst/>
                <a:latin typeface="Avenir Next LT Pro" panose="020B0504020202020204" pitchFamily="34" charset="0"/>
                <a:ea typeface="Calibri" panose="020F0502020204030204" pitchFamily="34" charset="0"/>
                <a:cs typeface="Times New Roman" panose="02020603050405020304" pitchFamily="18" charset="0"/>
              </a:rPr>
            </a:br>
            <a:r>
              <a:rPr lang="en-GB" sz="1200" dirty="0">
                <a:effectLst/>
                <a:latin typeface="Avenir Next LT Pro" panose="020B0504020202020204" pitchFamily="34" charset="0"/>
                <a:ea typeface="Calibri" panose="020F0502020204030204" pitchFamily="34" charset="0"/>
                <a:cs typeface="Times New Roman" panose="02020603050405020304" pitchFamily="18" charset="0"/>
              </a:rPr>
              <a:t>June 11-12, 2024</a:t>
            </a:r>
            <a:br>
              <a:rPr lang="en-GB" sz="1200" dirty="0">
                <a:effectLst/>
                <a:latin typeface="Avenir Next LT Pro" panose="020B0504020202020204" pitchFamily="34" charset="0"/>
                <a:ea typeface="Calibri" panose="020F0502020204030204" pitchFamily="34" charset="0"/>
                <a:cs typeface="Times New Roman" panose="02020603050405020304" pitchFamily="18" charset="0"/>
              </a:rPr>
            </a:br>
            <a:br>
              <a:rPr lang="en-GB" sz="1200" dirty="0">
                <a:effectLst/>
                <a:latin typeface="Avenir Next LT Pro" panose="020B0504020202020204" pitchFamily="34" charset="0"/>
                <a:ea typeface="Calibri" panose="020F0502020204030204" pitchFamily="34" charset="0"/>
                <a:cs typeface="Times New Roman" panose="02020603050405020304" pitchFamily="18" charset="0"/>
              </a:rPr>
            </a:br>
            <a:r>
              <a:rPr lang="en-US" sz="1600" b="1" dirty="0">
                <a:effectLst/>
                <a:latin typeface="Avenir Next LT Pro" panose="020B0504020202020204" pitchFamily="34" charset="0"/>
                <a:ea typeface="Aptos" panose="020B0004020202020204" pitchFamily="34" charset="0"/>
                <a:cs typeface="Aptos" panose="020B0004020202020204" pitchFamily="34" charset="0"/>
              </a:rPr>
              <a:t>Staying Ahead of the Technology (and Business) Learning Curves with O’Reilly</a:t>
            </a:r>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br>
              <a:rPr lang="en-GB" sz="1600" dirty="0">
                <a:effectLst/>
                <a:latin typeface="Avenir Next LT Pro" panose="020B0504020202020204" pitchFamily="34" charset="0"/>
                <a:ea typeface="Calibri" panose="020F0502020204030204" pitchFamily="34" charset="0"/>
                <a:cs typeface="Times New Roman" panose="02020603050405020304" pitchFamily="18" charset="0"/>
              </a:rPr>
            </a:br>
            <a:br>
              <a:rPr lang="en-US" sz="1800" dirty="0">
                <a:effectLst/>
                <a:latin typeface="Avenir Next LT Pro" panose="020B0504020202020204" pitchFamily="34" charset="0"/>
                <a:ea typeface="Calibri" panose="020F0502020204030204" pitchFamily="34" charset="0"/>
                <a:cs typeface="Times New Roman" panose="02020603050405020304" pitchFamily="18" charset="0"/>
              </a:rPr>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Complete IT Job Search Course">
            <a:extLst>
              <a:ext uri="{FF2B5EF4-FFF2-40B4-BE49-F238E27FC236}">
                <a16:creationId xmlns:a16="http://schemas.microsoft.com/office/drawing/2014/main" id="{54A2FF66-6F27-9081-A4CA-47A3E1640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634" y="2278688"/>
            <a:ext cx="1150679" cy="143834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O'Reilly Artificial Intelligence Conference 2019 - San Jose, California">
            <a:extLst>
              <a:ext uri="{FF2B5EF4-FFF2-40B4-BE49-F238E27FC236}">
                <a16:creationId xmlns:a16="http://schemas.microsoft.com/office/drawing/2014/main" id="{65E0D5D3-A7E1-E07F-AA3C-0B46FD6F1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022" y="2259274"/>
            <a:ext cx="1438349" cy="14383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BR's 10 Must Reads 2024: The Definitive Management Ideas of the Year from Harvard Business Review (with bonus article &quot;Democratizing Transformation&quot; by Marco Iansiti and Satya Nadella)">
            <a:extLst>
              <a:ext uri="{FF2B5EF4-FFF2-40B4-BE49-F238E27FC236}">
                <a16:creationId xmlns:a16="http://schemas.microsoft.com/office/drawing/2014/main" id="{BB167CC2-8FFF-CAC8-B0F3-4946CB97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126" y="2293594"/>
            <a:ext cx="1294580" cy="1294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B5F63E8-CAE3-2613-728E-42B5CCE203E6}"/>
              </a:ext>
            </a:extLst>
          </p:cNvPr>
          <p:cNvSpPr>
            <a:spLocks noGrp="1"/>
          </p:cNvSpPr>
          <p:nvPr>
            <p:ph type="body" idx="1"/>
          </p:nvPr>
        </p:nvSpPr>
        <p:spPr>
          <a:xfrm>
            <a:off x="506875" y="1878975"/>
            <a:ext cx="2652000" cy="2921700"/>
          </a:xfrm>
        </p:spPr>
        <p:txBody>
          <a:bodyPr/>
          <a:lstStyle/>
          <a:p>
            <a:r>
              <a:rPr lang="en-US" dirty="0"/>
              <a:t>~51,300 Books</a:t>
            </a:r>
          </a:p>
          <a:p>
            <a:endParaRPr lang="en-US" dirty="0"/>
          </a:p>
        </p:txBody>
      </p:sp>
      <p:sp>
        <p:nvSpPr>
          <p:cNvPr id="6" name="Text Placeholder 5">
            <a:extLst>
              <a:ext uri="{FF2B5EF4-FFF2-40B4-BE49-F238E27FC236}">
                <a16:creationId xmlns:a16="http://schemas.microsoft.com/office/drawing/2014/main" id="{F6D84D42-99FE-EF5A-215E-2E26D40DE444}"/>
              </a:ext>
            </a:extLst>
          </p:cNvPr>
          <p:cNvSpPr>
            <a:spLocks noGrp="1"/>
          </p:cNvSpPr>
          <p:nvPr>
            <p:ph type="body" idx="2"/>
          </p:nvPr>
        </p:nvSpPr>
        <p:spPr>
          <a:xfrm>
            <a:off x="3245975" y="1878975"/>
            <a:ext cx="2732962" cy="2921700"/>
          </a:xfrm>
        </p:spPr>
        <p:txBody>
          <a:bodyPr/>
          <a:lstStyle/>
          <a:p>
            <a:r>
              <a:rPr lang="en-US" dirty="0"/>
              <a:t>2,900+ Audiobooks</a:t>
            </a:r>
          </a:p>
        </p:txBody>
      </p:sp>
      <p:sp>
        <p:nvSpPr>
          <p:cNvPr id="8" name="Text Placeholder 7">
            <a:extLst>
              <a:ext uri="{FF2B5EF4-FFF2-40B4-BE49-F238E27FC236}">
                <a16:creationId xmlns:a16="http://schemas.microsoft.com/office/drawing/2014/main" id="{D8D94127-DCF6-62AE-430A-CA2936274B98}"/>
              </a:ext>
            </a:extLst>
          </p:cNvPr>
          <p:cNvSpPr>
            <a:spLocks noGrp="1"/>
          </p:cNvSpPr>
          <p:nvPr>
            <p:ph type="body" idx="3"/>
          </p:nvPr>
        </p:nvSpPr>
        <p:spPr>
          <a:xfrm>
            <a:off x="5985000" y="1878975"/>
            <a:ext cx="2652000" cy="2921700"/>
          </a:xfrm>
        </p:spPr>
        <p:txBody>
          <a:bodyPr/>
          <a:lstStyle/>
          <a:p>
            <a:r>
              <a:rPr lang="en-US" dirty="0"/>
              <a:t>6,400+ Videos</a:t>
            </a:r>
          </a:p>
        </p:txBody>
      </p:sp>
      <p:sp>
        <p:nvSpPr>
          <p:cNvPr id="37" name="Text Placeholder 36">
            <a:extLst>
              <a:ext uri="{FF2B5EF4-FFF2-40B4-BE49-F238E27FC236}">
                <a16:creationId xmlns:a16="http://schemas.microsoft.com/office/drawing/2014/main" id="{FF5B51A9-BFF7-2712-DAB6-8FA914F57143}"/>
              </a:ext>
            </a:extLst>
          </p:cNvPr>
          <p:cNvSpPr>
            <a:spLocks noGrp="1"/>
          </p:cNvSpPr>
          <p:nvPr>
            <p:ph type="body" idx="4"/>
          </p:nvPr>
        </p:nvSpPr>
        <p:spPr/>
        <p:txBody>
          <a:bodyPr/>
          <a:lstStyle/>
          <a:p>
            <a:endParaRPr lang="en-US" dirty="0"/>
          </a:p>
        </p:txBody>
      </p:sp>
      <p:sp>
        <p:nvSpPr>
          <p:cNvPr id="2" name="Title 1">
            <a:extLst>
              <a:ext uri="{FF2B5EF4-FFF2-40B4-BE49-F238E27FC236}">
                <a16:creationId xmlns:a16="http://schemas.microsoft.com/office/drawing/2014/main" id="{73B14738-6AB9-0328-D656-A844F9B7CED4}"/>
              </a:ext>
            </a:extLst>
          </p:cNvPr>
          <p:cNvSpPr>
            <a:spLocks noGrp="1"/>
          </p:cNvSpPr>
          <p:nvPr>
            <p:ph type="title"/>
          </p:nvPr>
        </p:nvSpPr>
        <p:spPr>
          <a:xfrm>
            <a:off x="506875" y="310896"/>
            <a:ext cx="8130300" cy="857400"/>
          </a:xfrm>
        </p:spPr>
        <p:txBody>
          <a:bodyPr>
            <a:normAutofit/>
          </a:bodyPr>
          <a:lstStyle/>
          <a:p>
            <a:r>
              <a:rPr lang="en-US" dirty="0"/>
              <a:t>O’Reilly Content – By the Numbers*</a:t>
            </a:r>
          </a:p>
        </p:txBody>
      </p:sp>
      <p:grpSp>
        <p:nvGrpSpPr>
          <p:cNvPr id="33" name="Group 32">
            <a:extLst>
              <a:ext uri="{FF2B5EF4-FFF2-40B4-BE49-F238E27FC236}">
                <a16:creationId xmlns:a16="http://schemas.microsoft.com/office/drawing/2014/main" id="{486F2FF7-3386-20A8-B7CF-50F7971E6DC0}"/>
              </a:ext>
            </a:extLst>
          </p:cNvPr>
          <p:cNvGrpSpPr/>
          <p:nvPr/>
        </p:nvGrpSpPr>
        <p:grpSpPr>
          <a:xfrm>
            <a:off x="1110465" y="1073958"/>
            <a:ext cx="872481" cy="644446"/>
            <a:chOff x="886056" y="884055"/>
            <a:chExt cx="1257300" cy="928687"/>
          </a:xfrm>
        </p:grpSpPr>
        <p:sp>
          <p:nvSpPr>
            <p:cNvPr id="28" name="Freeform: Shape 27">
              <a:extLst>
                <a:ext uri="{FF2B5EF4-FFF2-40B4-BE49-F238E27FC236}">
                  <a16:creationId xmlns:a16="http://schemas.microsoft.com/office/drawing/2014/main" id="{6856FA32-75E6-39AF-1374-EA3E46551963}"/>
                </a:ext>
              </a:extLst>
            </p:cNvPr>
            <p:cNvSpPr/>
            <p:nvPr/>
          </p:nvSpPr>
          <p:spPr>
            <a:xfrm>
              <a:off x="886056" y="969780"/>
              <a:ext cx="1257300" cy="842962"/>
            </a:xfrm>
            <a:custGeom>
              <a:avLst/>
              <a:gdLst>
                <a:gd name="connsiteX0" fmla="*/ 1171575 w 1257300"/>
                <a:gd name="connsiteY0" fmla="*/ 0 h 842962"/>
                <a:gd name="connsiteX1" fmla="*/ 1171575 w 1257300"/>
                <a:gd name="connsiteY1" fmla="*/ 700088 h 842962"/>
                <a:gd name="connsiteX2" fmla="*/ 85725 w 1257300"/>
                <a:gd name="connsiteY2" fmla="*/ 700088 h 842962"/>
                <a:gd name="connsiteX3" fmla="*/ 85725 w 1257300"/>
                <a:gd name="connsiteY3" fmla="*/ 0 h 842962"/>
                <a:gd name="connsiteX4" fmla="*/ 0 w 1257300"/>
                <a:gd name="connsiteY4" fmla="*/ 0 h 842962"/>
                <a:gd name="connsiteX5" fmla="*/ 0 w 1257300"/>
                <a:gd name="connsiteY5" fmla="*/ 800100 h 842962"/>
                <a:gd name="connsiteX6" fmla="*/ 500063 w 1257300"/>
                <a:gd name="connsiteY6" fmla="*/ 800100 h 842962"/>
                <a:gd name="connsiteX7" fmla="*/ 542925 w 1257300"/>
                <a:gd name="connsiteY7" fmla="*/ 842963 h 842962"/>
                <a:gd name="connsiteX8" fmla="*/ 714375 w 1257300"/>
                <a:gd name="connsiteY8" fmla="*/ 842963 h 842962"/>
                <a:gd name="connsiteX9" fmla="*/ 757238 w 1257300"/>
                <a:gd name="connsiteY9" fmla="*/ 800100 h 842962"/>
                <a:gd name="connsiteX10" fmla="*/ 1257300 w 1257300"/>
                <a:gd name="connsiteY10" fmla="*/ 800100 h 842962"/>
                <a:gd name="connsiteX11" fmla="*/ 1257300 w 1257300"/>
                <a:gd name="connsiteY11" fmla="*/ 0 h 842962"/>
                <a:gd name="connsiteX12" fmla="*/ 1171575 w 1257300"/>
                <a:gd name="connsiteY12" fmla="*/ 0 h 8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842962">
                  <a:moveTo>
                    <a:pt x="1171575" y="0"/>
                  </a:moveTo>
                  <a:lnTo>
                    <a:pt x="1171575" y="700088"/>
                  </a:lnTo>
                  <a:lnTo>
                    <a:pt x="85725" y="700088"/>
                  </a:lnTo>
                  <a:lnTo>
                    <a:pt x="85725" y="0"/>
                  </a:lnTo>
                  <a:lnTo>
                    <a:pt x="0" y="0"/>
                  </a:lnTo>
                  <a:lnTo>
                    <a:pt x="0" y="800100"/>
                  </a:lnTo>
                  <a:lnTo>
                    <a:pt x="500063" y="800100"/>
                  </a:lnTo>
                  <a:cubicBezTo>
                    <a:pt x="500063" y="824389"/>
                    <a:pt x="518636" y="842963"/>
                    <a:pt x="542925" y="842963"/>
                  </a:cubicBezTo>
                  <a:lnTo>
                    <a:pt x="714375" y="842963"/>
                  </a:lnTo>
                  <a:cubicBezTo>
                    <a:pt x="738664" y="842963"/>
                    <a:pt x="757238" y="824389"/>
                    <a:pt x="757238" y="800100"/>
                  </a:cubicBezTo>
                  <a:lnTo>
                    <a:pt x="1257300" y="800100"/>
                  </a:lnTo>
                  <a:lnTo>
                    <a:pt x="1257300" y="0"/>
                  </a:lnTo>
                  <a:lnTo>
                    <a:pt x="1171575" y="0"/>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50928F74-0362-8645-EC48-6C1F6A665C1E}"/>
                </a:ext>
              </a:extLst>
            </p:cNvPr>
            <p:cNvSpPr/>
            <p:nvPr/>
          </p:nvSpPr>
          <p:spPr>
            <a:xfrm>
              <a:off x="1028931" y="884055"/>
              <a:ext cx="971550" cy="728662"/>
            </a:xfrm>
            <a:custGeom>
              <a:avLst/>
              <a:gdLst>
                <a:gd name="connsiteX0" fmla="*/ 971550 w 971550"/>
                <a:gd name="connsiteY0" fmla="*/ 0 h 728662"/>
                <a:gd name="connsiteX1" fmla="*/ 0 w 971550"/>
                <a:gd name="connsiteY1" fmla="*/ 0 h 728662"/>
                <a:gd name="connsiteX2" fmla="*/ 0 w 971550"/>
                <a:gd name="connsiteY2" fmla="*/ 728663 h 728662"/>
                <a:gd name="connsiteX3" fmla="*/ 971550 w 971550"/>
                <a:gd name="connsiteY3" fmla="*/ 728663 h 728662"/>
                <a:gd name="connsiteX4" fmla="*/ 971550 w 971550"/>
                <a:gd name="connsiteY4" fmla="*/ 0 h 728662"/>
                <a:gd name="connsiteX5" fmla="*/ 85725 w 971550"/>
                <a:gd name="connsiteY5" fmla="*/ 85725 h 728662"/>
                <a:gd name="connsiteX6" fmla="*/ 457200 w 971550"/>
                <a:gd name="connsiteY6" fmla="*/ 85725 h 728662"/>
                <a:gd name="connsiteX7" fmla="*/ 457200 w 971550"/>
                <a:gd name="connsiteY7" fmla="*/ 642938 h 728662"/>
                <a:gd name="connsiteX8" fmla="*/ 85725 w 971550"/>
                <a:gd name="connsiteY8" fmla="*/ 642938 h 728662"/>
                <a:gd name="connsiteX9" fmla="*/ 85725 w 971550"/>
                <a:gd name="connsiteY9" fmla="*/ 85725 h 728662"/>
                <a:gd name="connsiteX10" fmla="*/ 885825 w 971550"/>
                <a:gd name="connsiteY10" fmla="*/ 642938 h 728662"/>
                <a:gd name="connsiteX11" fmla="*/ 514350 w 971550"/>
                <a:gd name="connsiteY11" fmla="*/ 642938 h 728662"/>
                <a:gd name="connsiteX12" fmla="*/ 514350 w 971550"/>
                <a:gd name="connsiteY12" fmla="*/ 85725 h 728662"/>
                <a:gd name="connsiteX13" fmla="*/ 885825 w 971550"/>
                <a:gd name="connsiteY13" fmla="*/ 85725 h 728662"/>
                <a:gd name="connsiteX14" fmla="*/ 885825 w 971550"/>
                <a:gd name="connsiteY14" fmla="*/ 642938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1550" h="728662">
                  <a:moveTo>
                    <a:pt x="971550" y="0"/>
                  </a:moveTo>
                  <a:lnTo>
                    <a:pt x="0" y="0"/>
                  </a:lnTo>
                  <a:lnTo>
                    <a:pt x="0" y="728663"/>
                  </a:lnTo>
                  <a:lnTo>
                    <a:pt x="971550" y="728663"/>
                  </a:lnTo>
                  <a:lnTo>
                    <a:pt x="971550" y="0"/>
                  </a:lnTo>
                  <a:close/>
                  <a:moveTo>
                    <a:pt x="85725" y="85725"/>
                  </a:moveTo>
                  <a:lnTo>
                    <a:pt x="457200" y="85725"/>
                  </a:lnTo>
                  <a:lnTo>
                    <a:pt x="457200" y="642938"/>
                  </a:lnTo>
                  <a:lnTo>
                    <a:pt x="85725" y="642938"/>
                  </a:lnTo>
                  <a:lnTo>
                    <a:pt x="85725" y="85725"/>
                  </a:lnTo>
                  <a:close/>
                  <a:moveTo>
                    <a:pt x="885825" y="642938"/>
                  </a:moveTo>
                  <a:lnTo>
                    <a:pt x="514350" y="642938"/>
                  </a:lnTo>
                  <a:lnTo>
                    <a:pt x="514350" y="85725"/>
                  </a:lnTo>
                  <a:lnTo>
                    <a:pt x="885825" y="85725"/>
                  </a:lnTo>
                  <a:lnTo>
                    <a:pt x="885825" y="642938"/>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0DA2F46-98C5-1CE8-1970-7A69D7202D3E}"/>
                </a:ext>
              </a:extLst>
            </p:cNvPr>
            <p:cNvSpPr/>
            <p:nvPr/>
          </p:nvSpPr>
          <p:spPr>
            <a:xfrm>
              <a:off x="1629006" y="1112655"/>
              <a:ext cx="200025" cy="42862"/>
            </a:xfrm>
            <a:custGeom>
              <a:avLst/>
              <a:gdLst>
                <a:gd name="connsiteX0" fmla="*/ 0 w 200025"/>
                <a:gd name="connsiteY0" fmla="*/ 0 h 42862"/>
                <a:gd name="connsiteX1" fmla="*/ 200025 w 200025"/>
                <a:gd name="connsiteY1" fmla="*/ 0 h 42862"/>
                <a:gd name="connsiteX2" fmla="*/ 200025 w 200025"/>
                <a:gd name="connsiteY2" fmla="*/ 42863 h 42862"/>
                <a:gd name="connsiteX3" fmla="*/ 0 w 20002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200025" h="42862">
                  <a:moveTo>
                    <a:pt x="0" y="0"/>
                  </a:moveTo>
                  <a:lnTo>
                    <a:pt x="200025" y="0"/>
                  </a:lnTo>
                  <a:lnTo>
                    <a:pt x="200025"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4E92AEF-2CC9-CB03-261B-A0AA857BD597}"/>
                </a:ext>
              </a:extLst>
            </p:cNvPr>
            <p:cNvSpPr/>
            <p:nvPr/>
          </p:nvSpPr>
          <p:spPr>
            <a:xfrm>
              <a:off x="1629006" y="1198380"/>
              <a:ext cx="200025" cy="42862"/>
            </a:xfrm>
            <a:custGeom>
              <a:avLst/>
              <a:gdLst>
                <a:gd name="connsiteX0" fmla="*/ 0 w 200025"/>
                <a:gd name="connsiteY0" fmla="*/ 0 h 42862"/>
                <a:gd name="connsiteX1" fmla="*/ 200025 w 200025"/>
                <a:gd name="connsiteY1" fmla="*/ 0 h 42862"/>
                <a:gd name="connsiteX2" fmla="*/ 200025 w 200025"/>
                <a:gd name="connsiteY2" fmla="*/ 42863 h 42862"/>
                <a:gd name="connsiteX3" fmla="*/ 0 w 20002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200025" h="42862">
                  <a:moveTo>
                    <a:pt x="0" y="0"/>
                  </a:moveTo>
                  <a:lnTo>
                    <a:pt x="200025" y="0"/>
                  </a:lnTo>
                  <a:lnTo>
                    <a:pt x="200025"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99ADDA90-DCF5-0D51-03F0-D555050A330D}"/>
                </a:ext>
              </a:extLst>
            </p:cNvPr>
            <p:cNvSpPr/>
            <p:nvPr/>
          </p:nvSpPr>
          <p:spPr>
            <a:xfrm>
              <a:off x="1629006" y="1284105"/>
              <a:ext cx="138588" cy="42862"/>
            </a:xfrm>
            <a:custGeom>
              <a:avLst/>
              <a:gdLst>
                <a:gd name="connsiteX0" fmla="*/ 0 w 138588"/>
                <a:gd name="connsiteY0" fmla="*/ 0 h 42862"/>
                <a:gd name="connsiteX1" fmla="*/ 138589 w 138588"/>
                <a:gd name="connsiteY1" fmla="*/ 0 h 42862"/>
                <a:gd name="connsiteX2" fmla="*/ 138589 w 138588"/>
                <a:gd name="connsiteY2" fmla="*/ 42863 h 42862"/>
                <a:gd name="connsiteX3" fmla="*/ 0 w 138588"/>
                <a:gd name="connsiteY3" fmla="*/ 42863 h 42862"/>
              </a:gdLst>
              <a:ahLst/>
              <a:cxnLst>
                <a:cxn ang="0">
                  <a:pos x="connsiteX0" y="connsiteY0"/>
                </a:cxn>
                <a:cxn ang="0">
                  <a:pos x="connsiteX1" y="connsiteY1"/>
                </a:cxn>
                <a:cxn ang="0">
                  <a:pos x="connsiteX2" y="connsiteY2"/>
                </a:cxn>
                <a:cxn ang="0">
                  <a:pos x="connsiteX3" y="connsiteY3"/>
                </a:cxn>
              </a:cxnLst>
              <a:rect l="l" t="t" r="r" b="b"/>
              <a:pathLst>
                <a:path w="138588" h="42862">
                  <a:moveTo>
                    <a:pt x="0" y="0"/>
                  </a:moveTo>
                  <a:lnTo>
                    <a:pt x="138589" y="0"/>
                  </a:lnTo>
                  <a:lnTo>
                    <a:pt x="138589"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8A4B0F40-D2CE-7989-91C5-9A752E4A5EB6}"/>
              </a:ext>
            </a:extLst>
          </p:cNvPr>
          <p:cNvGrpSpPr/>
          <p:nvPr/>
        </p:nvGrpSpPr>
        <p:grpSpPr>
          <a:xfrm>
            <a:off x="4143612" y="1073958"/>
            <a:ext cx="856725" cy="719566"/>
            <a:chOff x="4045387" y="853051"/>
            <a:chExt cx="1156739" cy="971549"/>
          </a:xfrm>
        </p:grpSpPr>
        <p:sp>
          <p:nvSpPr>
            <p:cNvPr id="20" name="Freeform: Shape 19">
              <a:extLst>
                <a:ext uri="{FF2B5EF4-FFF2-40B4-BE49-F238E27FC236}">
                  <a16:creationId xmlns:a16="http://schemas.microsoft.com/office/drawing/2014/main" id="{1B690758-4BA0-7317-7F74-E665CECDCA4C}"/>
                </a:ext>
              </a:extLst>
            </p:cNvPr>
            <p:cNvSpPr/>
            <p:nvPr/>
          </p:nvSpPr>
          <p:spPr>
            <a:xfrm>
              <a:off x="5059169" y="1030930"/>
              <a:ext cx="142957" cy="531494"/>
            </a:xfrm>
            <a:custGeom>
              <a:avLst/>
              <a:gdLst>
                <a:gd name="connsiteX0" fmla="*/ 84153 w 142957"/>
                <a:gd name="connsiteY0" fmla="*/ 287179 h 531494"/>
                <a:gd name="connsiteX1" fmla="*/ 0 w 142957"/>
                <a:gd name="connsiteY1" fmla="*/ 488632 h 531494"/>
                <a:gd name="connsiteX2" fmla="*/ 37433 w 142957"/>
                <a:gd name="connsiteY2" fmla="*/ 531495 h 531494"/>
                <a:gd name="connsiteX3" fmla="*/ 46291 w 142957"/>
                <a:gd name="connsiteY3" fmla="*/ 0 h 531494"/>
                <a:gd name="connsiteX4" fmla="*/ 3429 w 142957"/>
                <a:gd name="connsiteY4" fmla="*/ 36862 h 531494"/>
                <a:gd name="connsiteX5" fmla="*/ 84153 w 142957"/>
                <a:gd name="connsiteY5" fmla="*/ 287179 h 5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57" h="531494">
                  <a:moveTo>
                    <a:pt x="84153" y="287179"/>
                  </a:moveTo>
                  <a:cubicBezTo>
                    <a:pt x="78873" y="361722"/>
                    <a:pt x="49313" y="432483"/>
                    <a:pt x="0" y="488632"/>
                  </a:cubicBezTo>
                  <a:lnTo>
                    <a:pt x="37433" y="531495"/>
                  </a:lnTo>
                  <a:cubicBezTo>
                    <a:pt x="174679" y="382186"/>
                    <a:pt x="178485" y="153799"/>
                    <a:pt x="46291" y="0"/>
                  </a:cubicBezTo>
                  <a:lnTo>
                    <a:pt x="3429" y="36862"/>
                  </a:lnTo>
                  <a:cubicBezTo>
                    <a:pt x="62539" y="106255"/>
                    <a:pt x="91587" y="196327"/>
                    <a:pt x="84153" y="287179"/>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6B2EB14-1F74-C33A-DBE0-88AAF44D8225}"/>
                </a:ext>
              </a:extLst>
            </p:cNvPr>
            <p:cNvSpPr/>
            <p:nvPr/>
          </p:nvSpPr>
          <p:spPr>
            <a:xfrm>
              <a:off x="4974587" y="1106654"/>
              <a:ext cx="112521" cy="368474"/>
            </a:xfrm>
            <a:custGeom>
              <a:avLst/>
              <a:gdLst>
                <a:gd name="connsiteX0" fmla="*/ 54721 w 112521"/>
                <a:gd name="connsiteY0" fmla="*/ 202882 h 368474"/>
                <a:gd name="connsiteX1" fmla="*/ 8001 w 112521"/>
                <a:gd name="connsiteY1" fmla="*/ 324612 h 368474"/>
                <a:gd name="connsiteX2" fmla="*/ 45720 w 112521"/>
                <a:gd name="connsiteY2" fmla="*/ 368475 h 368474"/>
                <a:gd name="connsiteX3" fmla="*/ 42863 w 112521"/>
                <a:gd name="connsiteY3" fmla="*/ 0 h 368474"/>
                <a:gd name="connsiteX4" fmla="*/ 0 w 112521"/>
                <a:gd name="connsiteY4" fmla="*/ 36862 h 368474"/>
                <a:gd name="connsiteX5" fmla="*/ 54721 w 112521"/>
                <a:gd name="connsiteY5" fmla="*/ 202882 h 36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21" h="368474">
                  <a:moveTo>
                    <a:pt x="54721" y="202882"/>
                  </a:moveTo>
                  <a:cubicBezTo>
                    <a:pt x="51411" y="247159"/>
                    <a:pt x="35164" y="289489"/>
                    <a:pt x="8001" y="324612"/>
                  </a:cubicBezTo>
                  <a:lnTo>
                    <a:pt x="45720" y="368475"/>
                  </a:lnTo>
                  <a:cubicBezTo>
                    <a:pt x="135860" y="261786"/>
                    <a:pt x="134647" y="105279"/>
                    <a:pt x="42863" y="0"/>
                  </a:cubicBezTo>
                  <a:lnTo>
                    <a:pt x="0" y="36862"/>
                  </a:lnTo>
                  <a:cubicBezTo>
                    <a:pt x="39626" y="82703"/>
                    <a:pt x="59323" y="142462"/>
                    <a:pt x="54721" y="202882"/>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9F30EB1C-B060-1611-5DBB-4E811AFCBAD0}"/>
                </a:ext>
              </a:extLst>
            </p:cNvPr>
            <p:cNvSpPr/>
            <p:nvPr/>
          </p:nvSpPr>
          <p:spPr>
            <a:xfrm>
              <a:off x="4045387" y="1032073"/>
              <a:ext cx="142958" cy="531495"/>
            </a:xfrm>
            <a:custGeom>
              <a:avLst/>
              <a:gdLst>
                <a:gd name="connsiteX0" fmla="*/ 105525 w 142958"/>
                <a:gd name="connsiteY0" fmla="*/ 530924 h 531495"/>
                <a:gd name="connsiteX1" fmla="*/ 142958 w 142958"/>
                <a:gd name="connsiteY1" fmla="*/ 488061 h 531495"/>
                <a:gd name="connsiteX2" fmla="*/ 139529 w 142958"/>
                <a:gd name="connsiteY2" fmla="*/ 36862 h 531495"/>
                <a:gd name="connsiteX3" fmla="*/ 96667 w 142958"/>
                <a:gd name="connsiteY3" fmla="*/ 0 h 531495"/>
                <a:gd name="connsiteX4" fmla="*/ 105525 w 142958"/>
                <a:gd name="connsiteY4" fmla="*/ 531495 h 53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58" h="531495">
                  <a:moveTo>
                    <a:pt x="105525" y="530924"/>
                  </a:moveTo>
                  <a:lnTo>
                    <a:pt x="142958" y="488061"/>
                  </a:lnTo>
                  <a:cubicBezTo>
                    <a:pt x="29765" y="359443"/>
                    <a:pt x="28304" y="167185"/>
                    <a:pt x="139529" y="36862"/>
                  </a:cubicBezTo>
                  <a:lnTo>
                    <a:pt x="96667" y="0"/>
                  </a:lnTo>
                  <a:cubicBezTo>
                    <a:pt x="-35527" y="153799"/>
                    <a:pt x="-31721" y="382186"/>
                    <a:pt x="105525" y="531495"/>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3073120-FAE7-2D76-658B-4E541CE8DF9B}"/>
                </a:ext>
              </a:extLst>
            </p:cNvPr>
            <p:cNvSpPr/>
            <p:nvPr/>
          </p:nvSpPr>
          <p:spPr>
            <a:xfrm>
              <a:off x="4159563" y="1106654"/>
              <a:ext cx="112792" cy="368474"/>
            </a:xfrm>
            <a:custGeom>
              <a:avLst/>
              <a:gdLst>
                <a:gd name="connsiteX0" fmla="*/ 922 w 112792"/>
                <a:gd name="connsiteY0" fmla="*/ 207169 h 368474"/>
                <a:gd name="connsiteX1" fmla="*/ 66930 w 112792"/>
                <a:gd name="connsiteY1" fmla="*/ 368475 h 368474"/>
                <a:gd name="connsiteX2" fmla="*/ 104649 w 112792"/>
                <a:gd name="connsiteY2" fmla="*/ 324612 h 368474"/>
                <a:gd name="connsiteX3" fmla="*/ 112793 w 112792"/>
                <a:gd name="connsiteY3" fmla="*/ 36862 h 368474"/>
                <a:gd name="connsiteX4" fmla="*/ 69930 w 112792"/>
                <a:gd name="connsiteY4" fmla="*/ 0 h 368474"/>
                <a:gd name="connsiteX5" fmla="*/ 922 w 112792"/>
                <a:gd name="connsiteY5" fmla="*/ 207169 h 36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92" h="368474">
                  <a:moveTo>
                    <a:pt x="922" y="207169"/>
                  </a:moveTo>
                  <a:cubicBezTo>
                    <a:pt x="5176" y="266596"/>
                    <a:pt x="28304" y="323112"/>
                    <a:pt x="66930" y="368475"/>
                  </a:cubicBezTo>
                  <a:lnTo>
                    <a:pt x="104649" y="324612"/>
                  </a:lnTo>
                  <a:cubicBezTo>
                    <a:pt x="38546" y="238977"/>
                    <a:pt x="41954" y="118621"/>
                    <a:pt x="112793" y="36862"/>
                  </a:cubicBezTo>
                  <a:lnTo>
                    <a:pt x="69930" y="0"/>
                  </a:lnTo>
                  <a:cubicBezTo>
                    <a:pt x="19682" y="56781"/>
                    <a:pt x="-5239" y="131598"/>
                    <a:pt x="922" y="207169"/>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9C4539B-3973-4B7F-F602-ABE23E98DF4F}"/>
                </a:ext>
              </a:extLst>
            </p:cNvPr>
            <p:cNvSpPr/>
            <p:nvPr/>
          </p:nvSpPr>
          <p:spPr>
            <a:xfrm>
              <a:off x="4359081" y="1261530"/>
              <a:ext cx="530066" cy="563070"/>
            </a:xfrm>
            <a:custGeom>
              <a:avLst/>
              <a:gdLst>
                <a:gd name="connsiteX0" fmla="*/ 297466 w 530066"/>
                <a:gd name="connsiteY0" fmla="*/ 496919 h 563070"/>
                <a:gd name="connsiteX1" fmla="*/ 297466 w 530066"/>
                <a:gd name="connsiteY1" fmla="*/ 362188 h 563070"/>
                <a:gd name="connsiteX2" fmla="*/ 518208 w 530066"/>
                <a:gd name="connsiteY2" fmla="*/ 110442 h 563070"/>
                <a:gd name="connsiteX3" fmla="*/ 518208 w 530066"/>
                <a:gd name="connsiteY3" fmla="*/ 0 h 563070"/>
                <a:gd name="connsiteX4" fmla="*/ 452057 w 530066"/>
                <a:gd name="connsiteY4" fmla="*/ 0 h 563070"/>
                <a:gd name="connsiteX5" fmla="*/ 452057 w 530066"/>
                <a:gd name="connsiteY5" fmla="*/ 110442 h 563070"/>
                <a:gd name="connsiteX6" fmla="*/ 264319 w 530066"/>
                <a:gd name="connsiteY6" fmla="*/ 298180 h 563070"/>
                <a:gd name="connsiteX7" fmla="*/ 76581 w 530066"/>
                <a:gd name="connsiteY7" fmla="*/ 110442 h 563070"/>
                <a:gd name="connsiteX8" fmla="*/ 76581 w 530066"/>
                <a:gd name="connsiteY8" fmla="*/ 0 h 563070"/>
                <a:gd name="connsiteX9" fmla="*/ 10430 w 530066"/>
                <a:gd name="connsiteY9" fmla="*/ 0 h 563070"/>
                <a:gd name="connsiteX10" fmla="*/ 10430 w 530066"/>
                <a:gd name="connsiteY10" fmla="*/ 110442 h 563070"/>
                <a:gd name="connsiteX11" fmla="*/ 231172 w 530066"/>
                <a:gd name="connsiteY11" fmla="*/ 362188 h 563070"/>
                <a:gd name="connsiteX12" fmla="*/ 231172 w 530066"/>
                <a:gd name="connsiteY12" fmla="*/ 496919 h 563070"/>
                <a:gd name="connsiteX13" fmla="*/ 0 w 530066"/>
                <a:gd name="connsiteY13" fmla="*/ 496919 h 563070"/>
                <a:gd name="connsiteX14" fmla="*/ 0 w 530066"/>
                <a:gd name="connsiteY14" fmla="*/ 563070 h 563070"/>
                <a:gd name="connsiteX15" fmla="*/ 530066 w 530066"/>
                <a:gd name="connsiteY15" fmla="*/ 563070 h 563070"/>
                <a:gd name="connsiteX16" fmla="*/ 530066 w 530066"/>
                <a:gd name="connsiteY16" fmla="*/ 496919 h 56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066" h="563070">
                  <a:moveTo>
                    <a:pt x="297466" y="496919"/>
                  </a:moveTo>
                  <a:lnTo>
                    <a:pt x="297466" y="362188"/>
                  </a:lnTo>
                  <a:cubicBezTo>
                    <a:pt x="423793" y="345553"/>
                    <a:pt x="518222" y="237860"/>
                    <a:pt x="518208" y="110442"/>
                  </a:cubicBezTo>
                  <a:lnTo>
                    <a:pt x="518208" y="0"/>
                  </a:lnTo>
                  <a:lnTo>
                    <a:pt x="452057" y="0"/>
                  </a:lnTo>
                  <a:lnTo>
                    <a:pt x="452057" y="110442"/>
                  </a:lnTo>
                  <a:cubicBezTo>
                    <a:pt x="452057" y="214127"/>
                    <a:pt x="368003" y="298180"/>
                    <a:pt x="264319" y="298180"/>
                  </a:cubicBezTo>
                  <a:cubicBezTo>
                    <a:pt x="160634" y="298180"/>
                    <a:pt x="76581" y="214127"/>
                    <a:pt x="76581" y="110442"/>
                  </a:cubicBezTo>
                  <a:lnTo>
                    <a:pt x="76581" y="0"/>
                  </a:lnTo>
                  <a:lnTo>
                    <a:pt x="10430" y="0"/>
                  </a:lnTo>
                  <a:lnTo>
                    <a:pt x="10430" y="110442"/>
                  </a:lnTo>
                  <a:cubicBezTo>
                    <a:pt x="10414" y="237860"/>
                    <a:pt x="104845" y="345553"/>
                    <a:pt x="231172" y="362188"/>
                  </a:cubicBezTo>
                  <a:lnTo>
                    <a:pt x="231172" y="496919"/>
                  </a:lnTo>
                  <a:lnTo>
                    <a:pt x="0" y="496919"/>
                  </a:lnTo>
                  <a:lnTo>
                    <a:pt x="0" y="563070"/>
                  </a:lnTo>
                  <a:lnTo>
                    <a:pt x="530066" y="563070"/>
                  </a:lnTo>
                  <a:lnTo>
                    <a:pt x="530066" y="496919"/>
                  </a:ln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0225348F-063C-FDD5-6218-6E97D31D3577}"/>
                </a:ext>
              </a:extLst>
            </p:cNvPr>
            <p:cNvSpPr/>
            <p:nvPr/>
          </p:nvSpPr>
          <p:spPr>
            <a:xfrm>
              <a:off x="4479809" y="853051"/>
              <a:ext cx="287180" cy="662513"/>
            </a:xfrm>
            <a:custGeom>
              <a:avLst/>
              <a:gdLst>
                <a:gd name="connsiteX0" fmla="*/ 143591 w 287180"/>
                <a:gd name="connsiteY0" fmla="*/ 662511 h 662513"/>
                <a:gd name="connsiteX1" fmla="*/ 286468 w 287180"/>
                <a:gd name="connsiteY1" fmla="*/ 519638 h 662513"/>
                <a:gd name="connsiteX2" fmla="*/ 286466 w 287180"/>
                <a:gd name="connsiteY2" fmla="*/ 518922 h 662513"/>
                <a:gd name="connsiteX3" fmla="*/ 176738 w 287180"/>
                <a:gd name="connsiteY3" fmla="*/ 518922 h 662513"/>
                <a:gd name="connsiteX4" fmla="*/ 176738 w 287180"/>
                <a:gd name="connsiteY4" fmla="*/ 474774 h 662513"/>
                <a:gd name="connsiteX5" fmla="*/ 287181 w 287180"/>
                <a:gd name="connsiteY5" fmla="*/ 474774 h 662513"/>
                <a:gd name="connsiteX6" fmla="*/ 287181 w 287180"/>
                <a:gd name="connsiteY6" fmla="*/ 408480 h 662513"/>
                <a:gd name="connsiteX7" fmla="*/ 176738 w 287180"/>
                <a:gd name="connsiteY7" fmla="*/ 408480 h 662513"/>
                <a:gd name="connsiteX8" fmla="*/ 176738 w 287180"/>
                <a:gd name="connsiteY8" fmla="*/ 364331 h 662513"/>
                <a:gd name="connsiteX9" fmla="*/ 287181 w 287180"/>
                <a:gd name="connsiteY9" fmla="*/ 364331 h 662513"/>
                <a:gd name="connsiteX10" fmla="*/ 287181 w 287180"/>
                <a:gd name="connsiteY10" fmla="*/ 298180 h 662513"/>
                <a:gd name="connsiteX11" fmla="*/ 176738 w 287180"/>
                <a:gd name="connsiteY11" fmla="*/ 298180 h 662513"/>
                <a:gd name="connsiteX12" fmla="*/ 176738 w 287180"/>
                <a:gd name="connsiteY12" fmla="*/ 254032 h 662513"/>
                <a:gd name="connsiteX13" fmla="*/ 287181 w 287180"/>
                <a:gd name="connsiteY13" fmla="*/ 254032 h 662513"/>
                <a:gd name="connsiteX14" fmla="*/ 287181 w 287180"/>
                <a:gd name="connsiteY14" fmla="*/ 188166 h 662513"/>
                <a:gd name="connsiteX15" fmla="*/ 176738 w 287180"/>
                <a:gd name="connsiteY15" fmla="*/ 188166 h 662513"/>
                <a:gd name="connsiteX16" fmla="*/ 176738 w 287180"/>
                <a:gd name="connsiteY16" fmla="*/ 143589 h 662513"/>
                <a:gd name="connsiteX17" fmla="*/ 287181 w 287180"/>
                <a:gd name="connsiteY17" fmla="*/ 143589 h 662513"/>
                <a:gd name="connsiteX18" fmla="*/ 143591 w 287180"/>
                <a:gd name="connsiteY18" fmla="*/ 0 h 662513"/>
                <a:gd name="connsiteX19" fmla="*/ 2 w 287180"/>
                <a:gd name="connsiteY19" fmla="*/ 143589 h 662513"/>
                <a:gd name="connsiteX20" fmla="*/ 2 w 287180"/>
                <a:gd name="connsiteY20" fmla="*/ 518922 h 662513"/>
                <a:gd name="connsiteX21" fmla="*/ 142158 w 287180"/>
                <a:gd name="connsiteY21" fmla="*/ 662511 h 662513"/>
                <a:gd name="connsiteX22" fmla="*/ 143591 w 287180"/>
                <a:gd name="connsiteY22" fmla="*/ 662511 h 6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7180" h="662513">
                  <a:moveTo>
                    <a:pt x="143591" y="662511"/>
                  </a:moveTo>
                  <a:cubicBezTo>
                    <a:pt x="222498" y="662513"/>
                    <a:pt x="286468" y="598546"/>
                    <a:pt x="286468" y="519638"/>
                  </a:cubicBezTo>
                  <a:cubicBezTo>
                    <a:pt x="286468" y="519399"/>
                    <a:pt x="286468" y="519161"/>
                    <a:pt x="286466" y="518922"/>
                  </a:cubicBezTo>
                  <a:lnTo>
                    <a:pt x="176738" y="518922"/>
                  </a:lnTo>
                  <a:lnTo>
                    <a:pt x="176738" y="474774"/>
                  </a:lnTo>
                  <a:lnTo>
                    <a:pt x="287181" y="474774"/>
                  </a:lnTo>
                  <a:lnTo>
                    <a:pt x="287181" y="408480"/>
                  </a:lnTo>
                  <a:lnTo>
                    <a:pt x="176738" y="408480"/>
                  </a:lnTo>
                  <a:lnTo>
                    <a:pt x="176738" y="364331"/>
                  </a:lnTo>
                  <a:lnTo>
                    <a:pt x="287181" y="364331"/>
                  </a:lnTo>
                  <a:lnTo>
                    <a:pt x="287181" y="298180"/>
                  </a:lnTo>
                  <a:lnTo>
                    <a:pt x="176738" y="298180"/>
                  </a:lnTo>
                  <a:lnTo>
                    <a:pt x="176738" y="254032"/>
                  </a:lnTo>
                  <a:lnTo>
                    <a:pt x="287181" y="254032"/>
                  </a:lnTo>
                  <a:lnTo>
                    <a:pt x="287181" y="188166"/>
                  </a:lnTo>
                  <a:lnTo>
                    <a:pt x="176738" y="188166"/>
                  </a:lnTo>
                  <a:lnTo>
                    <a:pt x="176738" y="143589"/>
                  </a:lnTo>
                  <a:lnTo>
                    <a:pt x="287181" y="143589"/>
                  </a:lnTo>
                  <a:cubicBezTo>
                    <a:pt x="287181" y="64287"/>
                    <a:pt x="222894" y="0"/>
                    <a:pt x="143591" y="0"/>
                  </a:cubicBezTo>
                  <a:cubicBezTo>
                    <a:pt x="64288" y="0"/>
                    <a:pt x="2" y="64287"/>
                    <a:pt x="2" y="143589"/>
                  </a:cubicBezTo>
                  <a:lnTo>
                    <a:pt x="2" y="518922"/>
                  </a:lnTo>
                  <a:cubicBezTo>
                    <a:pt x="-394" y="597829"/>
                    <a:pt x="63253" y="662116"/>
                    <a:pt x="142158" y="662511"/>
                  </a:cubicBezTo>
                  <a:cubicBezTo>
                    <a:pt x="142637" y="662514"/>
                    <a:pt x="143114" y="662514"/>
                    <a:pt x="143591" y="662511"/>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grpSp>
      <p:sp>
        <p:nvSpPr>
          <p:cNvPr id="26" name="Graphic 10" descr="Clapper board with solid fill">
            <a:extLst>
              <a:ext uri="{FF2B5EF4-FFF2-40B4-BE49-F238E27FC236}">
                <a16:creationId xmlns:a16="http://schemas.microsoft.com/office/drawing/2014/main" id="{7834FE6C-62B3-21FC-A45E-95DA9D17D5E2}"/>
              </a:ext>
            </a:extLst>
          </p:cNvPr>
          <p:cNvSpPr/>
          <p:nvPr/>
        </p:nvSpPr>
        <p:spPr>
          <a:xfrm>
            <a:off x="6996781" y="1073958"/>
            <a:ext cx="837354" cy="728134"/>
          </a:xfrm>
          <a:custGeom>
            <a:avLst/>
            <a:gdLst>
              <a:gd name="connsiteX0" fmla="*/ 341471 w 1183005"/>
              <a:gd name="connsiteY0" fmla="*/ 371475 h 1028700"/>
              <a:gd name="connsiteX1" fmla="*/ 1164431 w 1183005"/>
              <a:gd name="connsiteY1" fmla="*/ 225742 h 1028700"/>
              <a:gd name="connsiteX2" fmla="*/ 1124426 w 1183005"/>
              <a:gd name="connsiteY2" fmla="*/ 0 h 1028700"/>
              <a:gd name="connsiteX3" fmla="*/ 0 w 1183005"/>
              <a:gd name="connsiteY3" fmla="*/ 200025 h 1028700"/>
              <a:gd name="connsiteX4" fmla="*/ 37148 w 1183005"/>
              <a:gd name="connsiteY4" fmla="*/ 410051 h 1028700"/>
              <a:gd name="connsiteX5" fmla="*/ 40005 w 1183005"/>
              <a:gd name="connsiteY5" fmla="*/ 971550 h 1028700"/>
              <a:gd name="connsiteX6" fmla="*/ 97155 w 1183005"/>
              <a:gd name="connsiteY6" fmla="*/ 1028700 h 1028700"/>
              <a:gd name="connsiteX7" fmla="*/ 1125855 w 1183005"/>
              <a:gd name="connsiteY7" fmla="*/ 1028700 h 1028700"/>
              <a:gd name="connsiteX8" fmla="*/ 1183005 w 1183005"/>
              <a:gd name="connsiteY8" fmla="*/ 971550 h 1028700"/>
              <a:gd name="connsiteX9" fmla="*/ 1183005 w 1183005"/>
              <a:gd name="connsiteY9" fmla="*/ 371475 h 1028700"/>
              <a:gd name="connsiteX10" fmla="*/ 341471 w 1183005"/>
              <a:gd name="connsiteY10" fmla="*/ 371475 h 1028700"/>
              <a:gd name="connsiteX11" fmla="*/ 982980 w 1183005"/>
              <a:gd name="connsiteY11" fmla="*/ 82867 h 1028700"/>
              <a:gd name="connsiteX12" fmla="*/ 1078706 w 1183005"/>
              <a:gd name="connsiteY12" fmla="*/ 65723 h 1028700"/>
              <a:gd name="connsiteX13" fmla="*/ 1081564 w 1183005"/>
              <a:gd name="connsiteY13" fmla="*/ 82867 h 1028700"/>
              <a:gd name="connsiteX14" fmla="*/ 1002983 w 1183005"/>
              <a:gd name="connsiteY14" fmla="*/ 194310 h 1028700"/>
              <a:gd name="connsiteX15" fmla="*/ 891540 w 1183005"/>
              <a:gd name="connsiteY15" fmla="*/ 215741 h 1028700"/>
              <a:gd name="connsiteX16" fmla="*/ 982980 w 1183005"/>
              <a:gd name="connsiteY16" fmla="*/ 82867 h 1028700"/>
              <a:gd name="connsiteX17" fmla="*/ 751523 w 1183005"/>
              <a:gd name="connsiteY17" fmla="*/ 124301 h 1028700"/>
              <a:gd name="connsiteX18" fmla="*/ 864394 w 1183005"/>
              <a:gd name="connsiteY18" fmla="*/ 104299 h 1028700"/>
              <a:gd name="connsiteX19" fmla="*/ 771525 w 1183005"/>
              <a:gd name="connsiteY19" fmla="*/ 237173 h 1028700"/>
              <a:gd name="connsiteX20" fmla="*/ 658654 w 1183005"/>
              <a:gd name="connsiteY20" fmla="*/ 257175 h 1028700"/>
              <a:gd name="connsiteX21" fmla="*/ 751523 w 1183005"/>
              <a:gd name="connsiteY21" fmla="*/ 124301 h 1028700"/>
              <a:gd name="connsiteX22" fmla="*/ 518636 w 1183005"/>
              <a:gd name="connsiteY22" fmla="*/ 165735 h 1028700"/>
              <a:gd name="connsiteX23" fmla="*/ 631508 w 1183005"/>
              <a:gd name="connsiteY23" fmla="*/ 145733 h 1028700"/>
              <a:gd name="connsiteX24" fmla="*/ 538639 w 1183005"/>
              <a:gd name="connsiteY24" fmla="*/ 278606 h 1028700"/>
              <a:gd name="connsiteX25" fmla="*/ 425768 w 1183005"/>
              <a:gd name="connsiteY25" fmla="*/ 298609 h 1028700"/>
              <a:gd name="connsiteX26" fmla="*/ 518636 w 1183005"/>
              <a:gd name="connsiteY26" fmla="*/ 165735 h 1028700"/>
              <a:gd name="connsiteX27" fmla="*/ 287179 w 1183005"/>
              <a:gd name="connsiteY27" fmla="*/ 207169 h 1028700"/>
              <a:gd name="connsiteX28" fmla="*/ 400050 w 1183005"/>
              <a:gd name="connsiteY28" fmla="*/ 187166 h 1028700"/>
              <a:gd name="connsiteX29" fmla="*/ 307181 w 1183005"/>
              <a:gd name="connsiteY29" fmla="*/ 320040 h 1028700"/>
              <a:gd name="connsiteX30" fmla="*/ 194310 w 1183005"/>
              <a:gd name="connsiteY30" fmla="*/ 340043 h 1028700"/>
              <a:gd name="connsiteX31" fmla="*/ 287179 w 1183005"/>
              <a:gd name="connsiteY31" fmla="*/ 207169 h 1028700"/>
              <a:gd name="connsiteX32" fmla="*/ 167164 w 1183005"/>
              <a:gd name="connsiteY32" fmla="*/ 228600 h 1028700"/>
              <a:gd name="connsiteX33" fmla="*/ 84296 w 1183005"/>
              <a:gd name="connsiteY33" fmla="*/ 347186 h 1028700"/>
              <a:gd name="connsiteX34" fmla="*/ 65723 w 1183005"/>
              <a:gd name="connsiteY34" fmla="*/ 245745 h 1028700"/>
              <a:gd name="connsiteX35" fmla="*/ 167164 w 1183005"/>
              <a:gd name="connsiteY35" fmla="*/ 228600 h 1028700"/>
              <a:gd name="connsiteX36" fmla="*/ 954405 w 1183005"/>
              <a:gd name="connsiteY36" fmla="*/ 728663 h 1028700"/>
              <a:gd name="connsiteX37" fmla="*/ 268605 w 1183005"/>
              <a:gd name="connsiteY37" fmla="*/ 728663 h 1028700"/>
              <a:gd name="connsiteX38" fmla="*/ 268605 w 1183005"/>
              <a:gd name="connsiteY38" fmla="*/ 557213 h 1028700"/>
              <a:gd name="connsiteX39" fmla="*/ 954405 w 1183005"/>
              <a:gd name="connsiteY39" fmla="*/ 557213 h 1028700"/>
              <a:gd name="connsiteX40" fmla="*/ 954405 w 1183005"/>
              <a:gd name="connsiteY40" fmla="*/ 728663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3005" h="1028700">
                <a:moveTo>
                  <a:pt x="341471" y="371475"/>
                </a:moveTo>
                <a:lnTo>
                  <a:pt x="1164431" y="225742"/>
                </a:lnTo>
                <a:lnTo>
                  <a:pt x="1124426" y="0"/>
                </a:lnTo>
                <a:lnTo>
                  <a:pt x="0" y="200025"/>
                </a:lnTo>
                <a:lnTo>
                  <a:pt x="37148" y="410051"/>
                </a:lnTo>
                <a:lnTo>
                  <a:pt x="40005" y="971550"/>
                </a:lnTo>
                <a:cubicBezTo>
                  <a:pt x="40005" y="1002982"/>
                  <a:pt x="65723" y="1028700"/>
                  <a:pt x="97155" y="1028700"/>
                </a:cubicBezTo>
                <a:lnTo>
                  <a:pt x="1125855" y="1028700"/>
                </a:lnTo>
                <a:cubicBezTo>
                  <a:pt x="1157288" y="1028700"/>
                  <a:pt x="1183005" y="1002982"/>
                  <a:pt x="1183005" y="971550"/>
                </a:cubicBezTo>
                <a:lnTo>
                  <a:pt x="1183005" y="371475"/>
                </a:lnTo>
                <a:lnTo>
                  <a:pt x="341471" y="371475"/>
                </a:lnTo>
                <a:close/>
                <a:moveTo>
                  <a:pt x="982980" y="82867"/>
                </a:moveTo>
                <a:lnTo>
                  <a:pt x="1078706" y="65723"/>
                </a:lnTo>
                <a:lnTo>
                  <a:pt x="1081564" y="82867"/>
                </a:lnTo>
                <a:lnTo>
                  <a:pt x="1002983" y="194310"/>
                </a:lnTo>
                <a:lnTo>
                  <a:pt x="891540" y="215741"/>
                </a:lnTo>
                <a:lnTo>
                  <a:pt x="982980" y="82867"/>
                </a:lnTo>
                <a:close/>
                <a:moveTo>
                  <a:pt x="751523" y="124301"/>
                </a:moveTo>
                <a:lnTo>
                  <a:pt x="864394" y="104299"/>
                </a:lnTo>
                <a:lnTo>
                  <a:pt x="771525" y="237173"/>
                </a:lnTo>
                <a:lnTo>
                  <a:pt x="658654" y="257175"/>
                </a:lnTo>
                <a:lnTo>
                  <a:pt x="751523" y="124301"/>
                </a:lnTo>
                <a:close/>
                <a:moveTo>
                  <a:pt x="518636" y="165735"/>
                </a:moveTo>
                <a:lnTo>
                  <a:pt x="631508" y="145733"/>
                </a:lnTo>
                <a:lnTo>
                  <a:pt x="538639" y="278606"/>
                </a:lnTo>
                <a:lnTo>
                  <a:pt x="425768" y="298609"/>
                </a:lnTo>
                <a:lnTo>
                  <a:pt x="518636" y="165735"/>
                </a:lnTo>
                <a:close/>
                <a:moveTo>
                  <a:pt x="287179" y="207169"/>
                </a:moveTo>
                <a:lnTo>
                  <a:pt x="400050" y="187166"/>
                </a:lnTo>
                <a:lnTo>
                  <a:pt x="307181" y="320040"/>
                </a:lnTo>
                <a:lnTo>
                  <a:pt x="194310" y="340043"/>
                </a:lnTo>
                <a:lnTo>
                  <a:pt x="287179" y="207169"/>
                </a:lnTo>
                <a:close/>
                <a:moveTo>
                  <a:pt x="167164" y="228600"/>
                </a:moveTo>
                <a:lnTo>
                  <a:pt x="84296" y="347186"/>
                </a:lnTo>
                <a:lnTo>
                  <a:pt x="65723" y="245745"/>
                </a:lnTo>
                <a:lnTo>
                  <a:pt x="167164" y="228600"/>
                </a:lnTo>
                <a:close/>
                <a:moveTo>
                  <a:pt x="954405" y="728663"/>
                </a:moveTo>
                <a:lnTo>
                  <a:pt x="268605" y="728663"/>
                </a:lnTo>
                <a:lnTo>
                  <a:pt x="268605" y="557213"/>
                </a:lnTo>
                <a:lnTo>
                  <a:pt x="954405" y="557213"/>
                </a:lnTo>
                <a:lnTo>
                  <a:pt x="954405" y="728663"/>
                </a:lnTo>
                <a:close/>
              </a:path>
            </a:pathLst>
          </a:custGeom>
          <a:gradFill>
            <a:gsLst>
              <a:gs pos="21000">
                <a:srgbClr val="10A7D1"/>
              </a:gs>
              <a:gs pos="68000">
                <a:srgbClr val="0C86CF"/>
              </a:gs>
              <a:gs pos="100000">
                <a:srgbClr val="0767C0"/>
              </a:gs>
            </a:gsLst>
            <a:lin ang="5400000" scaled="1"/>
          </a:gradFill>
          <a:ln w="14288" cap="flat">
            <a:noFill/>
            <a:prstDash val="solid"/>
            <a:miter/>
          </a:ln>
        </p:spPr>
        <p:txBody>
          <a:bodyPr rtlCol="0" anchor="ctr"/>
          <a:lstStyle/>
          <a:p>
            <a:endParaRPr lang="en-US" dirty="0"/>
          </a:p>
        </p:txBody>
      </p:sp>
      <p:pic>
        <p:nvPicPr>
          <p:cNvPr id="1048" name="Picture 24">
            <a:extLst>
              <a:ext uri="{FF2B5EF4-FFF2-40B4-BE49-F238E27FC236}">
                <a16:creationId xmlns:a16="http://schemas.microsoft.com/office/drawing/2014/main" id="{CFF2AD6D-3B8D-4AC8-1027-7E437ED613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07183" y="3254487"/>
            <a:ext cx="1015941" cy="15239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399245F8-4D64-F10A-8D18-D9A4E3DD21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58" y="4617118"/>
            <a:ext cx="878634" cy="447547"/>
          </a:xfrm>
          <a:prstGeom prst="rect">
            <a:avLst/>
          </a:prstGeom>
        </p:spPr>
      </p:pic>
      <p:sp>
        <p:nvSpPr>
          <p:cNvPr id="5" name="TextBox 4">
            <a:extLst>
              <a:ext uri="{FF2B5EF4-FFF2-40B4-BE49-F238E27FC236}">
                <a16:creationId xmlns:a16="http://schemas.microsoft.com/office/drawing/2014/main" id="{03495EEE-0020-1D08-F9D0-AE8341F8A48F}"/>
              </a:ext>
            </a:extLst>
          </p:cNvPr>
          <p:cNvSpPr txBox="1"/>
          <p:nvPr/>
        </p:nvSpPr>
        <p:spPr>
          <a:xfrm>
            <a:off x="7440296" y="4800608"/>
            <a:ext cx="1259926" cy="215444"/>
          </a:xfrm>
          <a:prstGeom prst="rect">
            <a:avLst/>
          </a:prstGeom>
          <a:noFill/>
        </p:spPr>
        <p:txBody>
          <a:bodyPr wrap="square" rtlCol="0">
            <a:spAutoFit/>
          </a:bodyPr>
          <a:lstStyle/>
          <a:p>
            <a:r>
              <a:rPr lang="en-US" sz="800" i="1" dirty="0">
                <a:solidFill>
                  <a:schemeClr val="tx1">
                    <a:lumMod val="50000"/>
                    <a:lumOff val="50000"/>
                  </a:schemeClr>
                </a:solidFill>
              </a:rPr>
              <a:t>*as of May 2024</a:t>
            </a:r>
          </a:p>
        </p:txBody>
      </p:sp>
      <p:pic>
        <p:nvPicPr>
          <p:cNvPr id="10" name="Picture 6" descr="Apple Watch For Seniors For Dummies, 2023-2024 Edition">
            <a:extLst>
              <a:ext uri="{FF2B5EF4-FFF2-40B4-BE49-F238E27FC236}">
                <a16:creationId xmlns:a16="http://schemas.microsoft.com/office/drawing/2014/main" id="{71418A38-9D1D-3463-56F6-1CD9C5AE1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29" y="2314658"/>
            <a:ext cx="1259926" cy="158120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Cover of HBR Guide to Your Job Search">
            <a:extLst>
              <a:ext uri="{FF2B5EF4-FFF2-40B4-BE49-F238E27FC236}">
                <a16:creationId xmlns:a16="http://schemas.microsoft.com/office/drawing/2014/main" id="{A023DDE7-931D-D2A6-9A32-AF088B420AC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0" descr="Cover of HBR Guide to Your Job Search">
            <a:extLst>
              <a:ext uri="{FF2B5EF4-FFF2-40B4-BE49-F238E27FC236}">
                <a16:creationId xmlns:a16="http://schemas.microsoft.com/office/drawing/2014/main" id="{9820367B-386A-1C4D-13AA-A3478CF4ACC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12" descr="Cover of HBR Guide to Your Job Search">
            <a:extLst>
              <a:ext uri="{FF2B5EF4-FFF2-40B4-BE49-F238E27FC236}">
                <a16:creationId xmlns:a16="http://schemas.microsoft.com/office/drawing/2014/main" id="{4AC234C2-3C78-F993-B253-8258687054D8}"/>
              </a:ext>
            </a:extLst>
          </p:cNvPr>
          <p:cNvSpPr>
            <a:spLocks noChangeAspect="1" noChangeArrowheads="1"/>
          </p:cNvSpPr>
          <p:nvPr/>
        </p:nvSpPr>
        <p:spPr bwMode="auto">
          <a:xfrm>
            <a:off x="3228458" y="2724150"/>
            <a:ext cx="1800742" cy="18007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8" name="Picture 14" descr="HBR Guide to Your Job Search">
            <a:extLst>
              <a:ext uri="{FF2B5EF4-FFF2-40B4-BE49-F238E27FC236}">
                <a16:creationId xmlns:a16="http://schemas.microsoft.com/office/drawing/2014/main" id="{19D86784-06DC-F7CB-F4FF-AACD2E0FD9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097" y="2293594"/>
            <a:ext cx="1438349" cy="14383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Introducing Python">
            <a:extLst>
              <a:ext uri="{FF2B5EF4-FFF2-40B4-BE49-F238E27FC236}">
                <a16:creationId xmlns:a16="http://schemas.microsoft.com/office/drawing/2014/main" id="{3AB71294-6A32-7A6F-4ABE-72BD9E7165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5186" y="3457386"/>
            <a:ext cx="1495689" cy="14956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Developing Apps with GPT-4 and ChatGPT">
            <a:extLst>
              <a:ext uri="{FF2B5EF4-FFF2-40B4-BE49-F238E27FC236}">
                <a16:creationId xmlns:a16="http://schemas.microsoft.com/office/drawing/2014/main" id="{31BE6B9A-DCF6-A474-4608-AC14C35913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5513" y="2264294"/>
            <a:ext cx="1243102" cy="1631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tup Communities, 2nd Edition">
            <a:extLst>
              <a:ext uri="{FF2B5EF4-FFF2-40B4-BE49-F238E27FC236}">
                <a16:creationId xmlns:a16="http://schemas.microsoft.com/office/drawing/2014/main" id="{3B56D009-4DB0-E416-9D01-90522DB970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8056" y="3012768"/>
            <a:ext cx="1134221" cy="167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85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06F7D84-4773-E89F-5B4A-53C4BDFFB612}"/>
              </a:ext>
            </a:extLst>
          </p:cNvPr>
          <p:cNvPicPr>
            <a:picLocks noChangeAspect="1"/>
          </p:cNvPicPr>
          <p:nvPr/>
        </p:nvPicPr>
        <p:blipFill rotWithShape="1">
          <a:blip r:embed="rId3"/>
          <a:srcRect r="49946" b="43838"/>
          <a:stretch/>
        </p:blipFill>
        <p:spPr>
          <a:xfrm>
            <a:off x="6610603" y="2273976"/>
            <a:ext cx="1886817" cy="1124707"/>
          </a:xfrm>
          <a:prstGeom prst="rect">
            <a:avLst/>
          </a:prstGeom>
        </p:spPr>
      </p:pic>
      <p:pic>
        <p:nvPicPr>
          <p:cNvPr id="2050" name="Picture 2" descr="Advanced Game Design with HTML5 and JavaScript">
            <a:extLst>
              <a:ext uri="{FF2B5EF4-FFF2-40B4-BE49-F238E27FC236}">
                <a16:creationId xmlns:a16="http://schemas.microsoft.com/office/drawing/2014/main" id="{1EA8D9A1-C698-F390-CF82-7887D43E2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12" y="2233493"/>
            <a:ext cx="1172095" cy="1672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odern Generative AI with ChatGPT and OpenAI Models">
            <a:extLst>
              <a:ext uri="{FF2B5EF4-FFF2-40B4-BE49-F238E27FC236}">
                <a16:creationId xmlns:a16="http://schemas.microsoft.com/office/drawing/2014/main" id="{D1006C08-87E6-CE05-07CE-1AF9FDB19F2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00125" y="2269107"/>
            <a:ext cx="1293706" cy="1740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B5F63E8-CAE3-2613-728E-42B5CCE203E6}"/>
              </a:ext>
            </a:extLst>
          </p:cNvPr>
          <p:cNvSpPr>
            <a:spLocks noGrp="1"/>
          </p:cNvSpPr>
          <p:nvPr>
            <p:ph type="body" idx="1"/>
          </p:nvPr>
        </p:nvSpPr>
        <p:spPr/>
        <p:txBody>
          <a:bodyPr/>
          <a:lstStyle/>
          <a:p>
            <a:r>
              <a:rPr lang="en-US" b="1" dirty="0"/>
              <a:t>2,600+ Books</a:t>
            </a:r>
          </a:p>
          <a:p>
            <a:endParaRPr lang="en-US" dirty="0"/>
          </a:p>
        </p:txBody>
      </p:sp>
      <p:sp>
        <p:nvSpPr>
          <p:cNvPr id="6" name="Text Placeholder 5">
            <a:extLst>
              <a:ext uri="{FF2B5EF4-FFF2-40B4-BE49-F238E27FC236}">
                <a16:creationId xmlns:a16="http://schemas.microsoft.com/office/drawing/2014/main" id="{F6D84D42-99FE-EF5A-215E-2E26D40DE444}"/>
              </a:ext>
            </a:extLst>
          </p:cNvPr>
          <p:cNvSpPr>
            <a:spLocks noGrp="1"/>
          </p:cNvSpPr>
          <p:nvPr>
            <p:ph type="body" idx="2"/>
          </p:nvPr>
        </p:nvSpPr>
        <p:spPr>
          <a:xfrm>
            <a:off x="3374587" y="1878975"/>
            <a:ext cx="2652000" cy="2921700"/>
          </a:xfrm>
        </p:spPr>
        <p:txBody>
          <a:bodyPr/>
          <a:lstStyle/>
          <a:p>
            <a:r>
              <a:rPr lang="en-US" b="1" dirty="0"/>
              <a:t>610+ Audiobooks</a:t>
            </a:r>
          </a:p>
        </p:txBody>
      </p:sp>
      <p:sp>
        <p:nvSpPr>
          <p:cNvPr id="8" name="Text Placeholder 7">
            <a:extLst>
              <a:ext uri="{FF2B5EF4-FFF2-40B4-BE49-F238E27FC236}">
                <a16:creationId xmlns:a16="http://schemas.microsoft.com/office/drawing/2014/main" id="{D8D94127-DCF6-62AE-430A-CA2936274B98}"/>
              </a:ext>
            </a:extLst>
          </p:cNvPr>
          <p:cNvSpPr>
            <a:spLocks noGrp="1"/>
          </p:cNvSpPr>
          <p:nvPr>
            <p:ph type="body" idx="3"/>
          </p:nvPr>
        </p:nvSpPr>
        <p:spPr>
          <a:xfrm>
            <a:off x="6228012" y="1878975"/>
            <a:ext cx="2652000" cy="2921700"/>
          </a:xfrm>
        </p:spPr>
        <p:txBody>
          <a:bodyPr/>
          <a:lstStyle/>
          <a:p>
            <a:pPr algn="ctr"/>
            <a:r>
              <a:rPr lang="en-US" b="1" dirty="0"/>
              <a:t>540+ Videos</a:t>
            </a:r>
          </a:p>
        </p:txBody>
      </p:sp>
      <p:sp>
        <p:nvSpPr>
          <p:cNvPr id="2" name="Title 1">
            <a:extLst>
              <a:ext uri="{FF2B5EF4-FFF2-40B4-BE49-F238E27FC236}">
                <a16:creationId xmlns:a16="http://schemas.microsoft.com/office/drawing/2014/main" id="{73B14738-6AB9-0328-D656-A844F9B7CED4}"/>
              </a:ext>
            </a:extLst>
          </p:cNvPr>
          <p:cNvSpPr>
            <a:spLocks noGrp="1"/>
          </p:cNvSpPr>
          <p:nvPr>
            <p:ph type="title"/>
          </p:nvPr>
        </p:nvSpPr>
        <p:spPr/>
        <p:txBody>
          <a:bodyPr>
            <a:normAutofit/>
          </a:bodyPr>
          <a:lstStyle/>
          <a:p>
            <a:r>
              <a:rPr lang="en-US" dirty="0"/>
              <a:t>O’Reilly New Content Added in 2023</a:t>
            </a:r>
          </a:p>
        </p:txBody>
      </p:sp>
      <p:grpSp>
        <p:nvGrpSpPr>
          <p:cNvPr id="33" name="Group 32">
            <a:extLst>
              <a:ext uri="{FF2B5EF4-FFF2-40B4-BE49-F238E27FC236}">
                <a16:creationId xmlns:a16="http://schemas.microsoft.com/office/drawing/2014/main" id="{486F2FF7-3386-20A8-B7CF-50F7971E6DC0}"/>
              </a:ext>
            </a:extLst>
          </p:cNvPr>
          <p:cNvGrpSpPr/>
          <p:nvPr/>
        </p:nvGrpSpPr>
        <p:grpSpPr>
          <a:xfrm>
            <a:off x="1127916" y="1073958"/>
            <a:ext cx="872481" cy="644446"/>
            <a:chOff x="886056" y="884055"/>
            <a:chExt cx="1257300" cy="928687"/>
          </a:xfrm>
        </p:grpSpPr>
        <p:sp>
          <p:nvSpPr>
            <p:cNvPr id="28" name="Freeform: Shape 27">
              <a:extLst>
                <a:ext uri="{FF2B5EF4-FFF2-40B4-BE49-F238E27FC236}">
                  <a16:creationId xmlns:a16="http://schemas.microsoft.com/office/drawing/2014/main" id="{6856FA32-75E6-39AF-1374-EA3E46551963}"/>
                </a:ext>
              </a:extLst>
            </p:cNvPr>
            <p:cNvSpPr/>
            <p:nvPr/>
          </p:nvSpPr>
          <p:spPr>
            <a:xfrm>
              <a:off x="886056" y="969780"/>
              <a:ext cx="1257300" cy="842962"/>
            </a:xfrm>
            <a:custGeom>
              <a:avLst/>
              <a:gdLst>
                <a:gd name="connsiteX0" fmla="*/ 1171575 w 1257300"/>
                <a:gd name="connsiteY0" fmla="*/ 0 h 842962"/>
                <a:gd name="connsiteX1" fmla="*/ 1171575 w 1257300"/>
                <a:gd name="connsiteY1" fmla="*/ 700088 h 842962"/>
                <a:gd name="connsiteX2" fmla="*/ 85725 w 1257300"/>
                <a:gd name="connsiteY2" fmla="*/ 700088 h 842962"/>
                <a:gd name="connsiteX3" fmla="*/ 85725 w 1257300"/>
                <a:gd name="connsiteY3" fmla="*/ 0 h 842962"/>
                <a:gd name="connsiteX4" fmla="*/ 0 w 1257300"/>
                <a:gd name="connsiteY4" fmla="*/ 0 h 842962"/>
                <a:gd name="connsiteX5" fmla="*/ 0 w 1257300"/>
                <a:gd name="connsiteY5" fmla="*/ 800100 h 842962"/>
                <a:gd name="connsiteX6" fmla="*/ 500063 w 1257300"/>
                <a:gd name="connsiteY6" fmla="*/ 800100 h 842962"/>
                <a:gd name="connsiteX7" fmla="*/ 542925 w 1257300"/>
                <a:gd name="connsiteY7" fmla="*/ 842963 h 842962"/>
                <a:gd name="connsiteX8" fmla="*/ 714375 w 1257300"/>
                <a:gd name="connsiteY8" fmla="*/ 842963 h 842962"/>
                <a:gd name="connsiteX9" fmla="*/ 757238 w 1257300"/>
                <a:gd name="connsiteY9" fmla="*/ 800100 h 842962"/>
                <a:gd name="connsiteX10" fmla="*/ 1257300 w 1257300"/>
                <a:gd name="connsiteY10" fmla="*/ 800100 h 842962"/>
                <a:gd name="connsiteX11" fmla="*/ 1257300 w 1257300"/>
                <a:gd name="connsiteY11" fmla="*/ 0 h 842962"/>
                <a:gd name="connsiteX12" fmla="*/ 1171575 w 1257300"/>
                <a:gd name="connsiteY12" fmla="*/ 0 h 8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300" h="842962">
                  <a:moveTo>
                    <a:pt x="1171575" y="0"/>
                  </a:moveTo>
                  <a:lnTo>
                    <a:pt x="1171575" y="700088"/>
                  </a:lnTo>
                  <a:lnTo>
                    <a:pt x="85725" y="700088"/>
                  </a:lnTo>
                  <a:lnTo>
                    <a:pt x="85725" y="0"/>
                  </a:lnTo>
                  <a:lnTo>
                    <a:pt x="0" y="0"/>
                  </a:lnTo>
                  <a:lnTo>
                    <a:pt x="0" y="800100"/>
                  </a:lnTo>
                  <a:lnTo>
                    <a:pt x="500063" y="800100"/>
                  </a:lnTo>
                  <a:cubicBezTo>
                    <a:pt x="500063" y="824389"/>
                    <a:pt x="518636" y="842963"/>
                    <a:pt x="542925" y="842963"/>
                  </a:cubicBezTo>
                  <a:lnTo>
                    <a:pt x="714375" y="842963"/>
                  </a:lnTo>
                  <a:cubicBezTo>
                    <a:pt x="738664" y="842963"/>
                    <a:pt x="757238" y="824389"/>
                    <a:pt x="757238" y="800100"/>
                  </a:cubicBezTo>
                  <a:lnTo>
                    <a:pt x="1257300" y="800100"/>
                  </a:lnTo>
                  <a:lnTo>
                    <a:pt x="1257300" y="0"/>
                  </a:lnTo>
                  <a:lnTo>
                    <a:pt x="1171575" y="0"/>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50928F74-0362-8645-EC48-6C1F6A665C1E}"/>
                </a:ext>
              </a:extLst>
            </p:cNvPr>
            <p:cNvSpPr/>
            <p:nvPr/>
          </p:nvSpPr>
          <p:spPr>
            <a:xfrm>
              <a:off x="1028931" y="884055"/>
              <a:ext cx="971550" cy="728662"/>
            </a:xfrm>
            <a:custGeom>
              <a:avLst/>
              <a:gdLst>
                <a:gd name="connsiteX0" fmla="*/ 971550 w 971550"/>
                <a:gd name="connsiteY0" fmla="*/ 0 h 728662"/>
                <a:gd name="connsiteX1" fmla="*/ 0 w 971550"/>
                <a:gd name="connsiteY1" fmla="*/ 0 h 728662"/>
                <a:gd name="connsiteX2" fmla="*/ 0 w 971550"/>
                <a:gd name="connsiteY2" fmla="*/ 728663 h 728662"/>
                <a:gd name="connsiteX3" fmla="*/ 971550 w 971550"/>
                <a:gd name="connsiteY3" fmla="*/ 728663 h 728662"/>
                <a:gd name="connsiteX4" fmla="*/ 971550 w 971550"/>
                <a:gd name="connsiteY4" fmla="*/ 0 h 728662"/>
                <a:gd name="connsiteX5" fmla="*/ 85725 w 971550"/>
                <a:gd name="connsiteY5" fmla="*/ 85725 h 728662"/>
                <a:gd name="connsiteX6" fmla="*/ 457200 w 971550"/>
                <a:gd name="connsiteY6" fmla="*/ 85725 h 728662"/>
                <a:gd name="connsiteX7" fmla="*/ 457200 w 971550"/>
                <a:gd name="connsiteY7" fmla="*/ 642938 h 728662"/>
                <a:gd name="connsiteX8" fmla="*/ 85725 w 971550"/>
                <a:gd name="connsiteY8" fmla="*/ 642938 h 728662"/>
                <a:gd name="connsiteX9" fmla="*/ 85725 w 971550"/>
                <a:gd name="connsiteY9" fmla="*/ 85725 h 728662"/>
                <a:gd name="connsiteX10" fmla="*/ 885825 w 971550"/>
                <a:gd name="connsiteY10" fmla="*/ 642938 h 728662"/>
                <a:gd name="connsiteX11" fmla="*/ 514350 w 971550"/>
                <a:gd name="connsiteY11" fmla="*/ 642938 h 728662"/>
                <a:gd name="connsiteX12" fmla="*/ 514350 w 971550"/>
                <a:gd name="connsiteY12" fmla="*/ 85725 h 728662"/>
                <a:gd name="connsiteX13" fmla="*/ 885825 w 971550"/>
                <a:gd name="connsiteY13" fmla="*/ 85725 h 728662"/>
                <a:gd name="connsiteX14" fmla="*/ 885825 w 971550"/>
                <a:gd name="connsiteY14" fmla="*/ 642938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1550" h="728662">
                  <a:moveTo>
                    <a:pt x="971550" y="0"/>
                  </a:moveTo>
                  <a:lnTo>
                    <a:pt x="0" y="0"/>
                  </a:lnTo>
                  <a:lnTo>
                    <a:pt x="0" y="728663"/>
                  </a:lnTo>
                  <a:lnTo>
                    <a:pt x="971550" y="728663"/>
                  </a:lnTo>
                  <a:lnTo>
                    <a:pt x="971550" y="0"/>
                  </a:lnTo>
                  <a:close/>
                  <a:moveTo>
                    <a:pt x="85725" y="85725"/>
                  </a:moveTo>
                  <a:lnTo>
                    <a:pt x="457200" y="85725"/>
                  </a:lnTo>
                  <a:lnTo>
                    <a:pt x="457200" y="642938"/>
                  </a:lnTo>
                  <a:lnTo>
                    <a:pt x="85725" y="642938"/>
                  </a:lnTo>
                  <a:lnTo>
                    <a:pt x="85725" y="85725"/>
                  </a:lnTo>
                  <a:close/>
                  <a:moveTo>
                    <a:pt x="885825" y="642938"/>
                  </a:moveTo>
                  <a:lnTo>
                    <a:pt x="514350" y="642938"/>
                  </a:lnTo>
                  <a:lnTo>
                    <a:pt x="514350" y="85725"/>
                  </a:lnTo>
                  <a:lnTo>
                    <a:pt x="885825" y="85725"/>
                  </a:lnTo>
                  <a:lnTo>
                    <a:pt x="885825" y="642938"/>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90DA2F46-98C5-1CE8-1970-7A69D7202D3E}"/>
                </a:ext>
              </a:extLst>
            </p:cNvPr>
            <p:cNvSpPr/>
            <p:nvPr/>
          </p:nvSpPr>
          <p:spPr>
            <a:xfrm>
              <a:off x="1629006" y="1112655"/>
              <a:ext cx="200025" cy="42862"/>
            </a:xfrm>
            <a:custGeom>
              <a:avLst/>
              <a:gdLst>
                <a:gd name="connsiteX0" fmla="*/ 0 w 200025"/>
                <a:gd name="connsiteY0" fmla="*/ 0 h 42862"/>
                <a:gd name="connsiteX1" fmla="*/ 200025 w 200025"/>
                <a:gd name="connsiteY1" fmla="*/ 0 h 42862"/>
                <a:gd name="connsiteX2" fmla="*/ 200025 w 200025"/>
                <a:gd name="connsiteY2" fmla="*/ 42863 h 42862"/>
                <a:gd name="connsiteX3" fmla="*/ 0 w 20002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200025" h="42862">
                  <a:moveTo>
                    <a:pt x="0" y="0"/>
                  </a:moveTo>
                  <a:lnTo>
                    <a:pt x="200025" y="0"/>
                  </a:lnTo>
                  <a:lnTo>
                    <a:pt x="200025"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4E92AEF-2CC9-CB03-261B-A0AA857BD597}"/>
                </a:ext>
              </a:extLst>
            </p:cNvPr>
            <p:cNvSpPr/>
            <p:nvPr/>
          </p:nvSpPr>
          <p:spPr>
            <a:xfrm>
              <a:off x="1629006" y="1198380"/>
              <a:ext cx="200025" cy="42862"/>
            </a:xfrm>
            <a:custGeom>
              <a:avLst/>
              <a:gdLst>
                <a:gd name="connsiteX0" fmla="*/ 0 w 200025"/>
                <a:gd name="connsiteY0" fmla="*/ 0 h 42862"/>
                <a:gd name="connsiteX1" fmla="*/ 200025 w 200025"/>
                <a:gd name="connsiteY1" fmla="*/ 0 h 42862"/>
                <a:gd name="connsiteX2" fmla="*/ 200025 w 200025"/>
                <a:gd name="connsiteY2" fmla="*/ 42863 h 42862"/>
                <a:gd name="connsiteX3" fmla="*/ 0 w 20002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200025" h="42862">
                  <a:moveTo>
                    <a:pt x="0" y="0"/>
                  </a:moveTo>
                  <a:lnTo>
                    <a:pt x="200025" y="0"/>
                  </a:lnTo>
                  <a:lnTo>
                    <a:pt x="200025"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99ADDA90-DCF5-0D51-03F0-D555050A330D}"/>
                </a:ext>
              </a:extLst>
            </p:cNvPr>
            <p:cNvSpPr/>
            <p:nvPr/>
          </p:nvSpPr>
          <p:spPr>
            <a:xfrm>
              <a:off x="1629006" y="1284105"/>
              <a:ext cx="138588" cy="42862"/>
            </a:xfrm>
            <a:custGeom>
              <a:avLst/>
              <a:gdLst>
                <a:gd name="connsiteX0" fmla="*/ 0 w 138588"/>
                <a:gd name="connsiteY0" fmla="*/ 0 h 42862"/>
                <a:gd name="connsiteX1" fmla="*/ 138589 w 138588"/>
                <a:gd name="connsiteY1" fmla="*/ 0 h 42862"/>
                <a:gd name="connsiteX2" fmla="*/ 138589 w 138588"/>
                <a:gd name="connsiteY2" fmla="*/ 42863 h 42862"/>
                <a:gd name="connsiteX3" fmla="*/ 0 w 138588"/>
                <a:gd name="connsiteY3" fmla="*/ 42863 h 42862"/>
              </a:gdLst>
              <a:ahLst/>
              <a:cxnLst>
                <a:cxn ang="0">
                  <a:pos x="connsiteX0" y="connsiteY0"/>
                </a:cxn>
                <a:cxn ang="0">
                  <a:pos x="connsiteX1" y="connsiteY1"/>
                </a:cxn>
                <a:cxn ang="0">
                  <a:pos x="connsiteX2" y="connsiteY2"/>
                </a:cxn>
                <a:cxn ang="0">
                  <a:pos x="connsiteX3" y="connsiteY3"/>
                </a:cxn>
              </a:cxnLst>
              <a:rect l="l" t="t" r="r" b="b"/>
              <a:pathLst>
                <a:path w="138588" h="42862">
                  <a:moveTo>
                    <a:pt x="0" y="0"/>
                  </a:moveTo>
                  <a:lnTo>
                    <a:pt x="138589" y="0"/>
                  </a:lnTo>
                  <a:lnTo>
                    <a:pt x="138589" y="42863"/>
                  </a:lnTo>
                  <a:lnTo>
                    <a:pt x="0" y="42863"/>
                  </a:lnTo>
                  <a:close/>
                </a:path>
              </a:pathLst>
            </a:custGeom>
            <a:gradFill>
              <a:gsLst>
                <a:gs pos="21000">
                  <a:srgbClr val="66DF96"/>
                </a:gs>
                <a:gs pos="68000">
                  <a:srgbClr val="37D3BE"/>
                </a:gs>
                <a:gs pos="100000">
                  <a:srgbClr val="1FC7BB"/>
                </a:gs>
              </a:gsLst>
              <a:lin ang="5400000" scaled="1"/>
            </a:gradFill>
            <a:ln w="14288"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8A4B0F40-D2CE-7989-91C5-9A752E4A5EB6}"/>
              </a:ext>
            </a:extLst>
          </p:cNvPr>
          <p:cNvGrpSpPr/>
          <p:nvPr/>
        </p:nvGrpSpPr>
        <p:grpSpPr>
          <a:xfrm>
            <a:off x="4095863" y="1073958"/>
            <a:ext cx="856725" cy="719566"/>
            <a:chOff x="4045387" y="853051"/>
            <a:chExt cx="1156739" cy="971549"/>
          </a:xfrm>
        </p:grpSpPr>
        <p:sp>
          <p:nvSpPr>
            <p:cNvPr id="20" name="Freeform: Shape 19">
              <a:extLst>
                <a:ext uri="{FF2B5EF4-FFF2-40B4-BE49-F238E27FC236}">
                  <a16:creationId xmlns:a16="http://schemas.microsoft.com/office/drawing/2014/main" id="{1B690758-4BA0-7317-7F74-E665CECDCA4C}"/>
                </a:ext>
              </a:extLst>
            </p:cNvPr>
            <p:cNvSpPr/>
            <p:nvPr/>
          </p:nvSpPr>
          <p:spPr>
            <a:xfrm>
              <a:off x="5059169" y="1030930"/>
              <a:ext cx="142957" cy="531494"/>
            </a:xfrm>
            <a:custGeom>
              <a:avLst/>
              <a:gdLst>
                <a:gd name="connsiteX0" fmla="*/ 84153 w 142957"/>
                <a:gd name="connsiteY0" fmla="*/ 287179 h 531494"/>
                <a:gd name="connsiteX1" fmla="*/ 0 w 142957"/>
                <a:gd name="connsiteY1" fmla="*/ 488632 h 531494"/>
                <a:gd name="connsiteX2" fmla="*/ 37433 w 142957"/>
                <a:gd name="connsiteY2" fmla="*/ 531495 h 531494"/>
                <a:gd name="connsiteX3" fmla="*/ 46291 w 142957"/>
                <a:gd name="connsiteY3" fmla="*/ 0 h 531494"/>
                <a:gd name="connsiteX4" fmla="*/ 3429 w 142957"/>
                <a:gd name="connsiteY4" fmla="*/ 36862 h 531494"/>
                <a:gd name="connsiteX5" fmla="*/ 84153 w 142957"/>
                <a:gd name="connsiteY5" fmla="*/ 287179 h 5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57" h="531494">
                  <a:moveTo>
                    <a:pt x="84153" y="287179"/>
                  </a:moveTo>
                  <a:cubicBezTo>
                    <a:pt x="78873" y="361722"/>
                    <a:pt x="49313" y="432483"/>
                    <a:pt x="0" y="488632"/>
                  </a:cubicBezTo>
                  <a:lnTo>
                    <a:pt x="37433" y="531495"/>
                  </a:lnTo>
                  <a:cubicBezTo>
                    <a:pt x="174679" y="382186"/>
                    <a:pt x="178485" y="153799"/>
                    <a:pt x="46291" y="0"/>
                  </a:cubicBezTo>
                  <a:lnTo>
                    <a:pt x="3429" y="36862"/>
                  </a:lnTo>
                  <a:cubicBezTo>
                    <a:pt x="62539" y="106255"/>
                    <a:pt x="91587" y="196327"/>
                    <a:pt x="84153" y="287179"/>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6B2EB14-1F74-C33A-DBE0-88AAF44D8225}"/>
                </a:ext>
              </a:extLst>
            </p:cNvPr>
            <p:cNvSpPr/>
            <p:nvPr/>
          </p:nvSpPr>
          <p:spPr>
            <a:xfrm>
              <a:off x="4974587" y="1106654"/>
              <a:ext cx="112521" cy="368474"/>
            </a:xfrm>
            <a:custGeom>
              <a:avLst/>
              <a:gdLst>
                <a:gd name="connsiteX0" fmla="*/ 54721 w 112521"/>
                <a:gd name="connsiteY0" fmla="*/ 202882 h 368474"/>
                <a:gd name="connsiteX1" fmla="*/ 8001 w 112521"/>
                <a:gd name="connsiteY1" fmla="*/ 324612 h 368474"/>
                <a:gd name="connsiteX2" fmla="*/ 45720 w 112521"/>
                <a:gd name="connsiteY2" fmla="*/ 368475 h 368474"/>
                <a:gd name="connsiteX3" fmla="*/ 42863 w 112521"/>
                <a:gd name="connsiteY3" fmla="*/ 0 h 368474"/>
                <a:gd name="connsiteX4" fmla="*/ 0 w 112521"/>
                <a:gd name="connsiteY4" fmla="*/ 36862 h 368474"/>
                <a:gd name="connsiteX5" fmla="*/ 54721 w 112521"/>
                <a:gd name="connsiteY5" fmla="*/ 202882 h 36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21" h="368474">
                  <a:moveTo>
                    <a:pt x="54721" y="202882"/>
                  </a:moveTo>
                  <a:cubicBezTo>
                    <a:pt x="51411" y="247159"/>
                    <a:pt x="35164" y="289489"/>
                    <a:pt x="8001" y="324612"/>
                  </a:cubicBezTo>
                  <a:lnTo>
                    <a:pt x="45720" y="368475"/>
                  </a:lnTo>
                  <a:cubicBezTo>
                    <a:pt x="135860" y="261786"/>
                    <a:pt x="134647" y="105279"/>
                    <a:pt x="42863" y="0"/>
                  </a:cubicBezTo>
                  <a:lnTo>
                    <a:pt x="0" y="36862"/>
                  </a:lnTo>
                  <a:cubicBezTo>
                    <a:pt x="39626" y="82703"/>
                    <a:pt x="59323" y="142462"/>
                    <a:pt x="54721" y="202882"/>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9F30EB1C-B060-1611-5DBB-4E811AFCBAD0}"/>
                </a:ext>
              </a:extLst>
            </p:cNvPr>
            <p:cNvSpPr/>
            <p:nvPr/>
          </p:nvSpPr>
          <p:spPr>
            <a:xfrm>
              <a:off x="4045387" y="1032073"/>
              <a:ext cx="142958" cy="531495"/>
            </a:xfrm>
            <a:custGeom>
              <a:avLst/>
              <a:gdLst>
                <a:gd name="connsiteX0" fmla="*/ 105525 w 142958"/>
                <a:gd name="connsiteY0" fmla="*/ 530924 h 531495"/>
                <a:gd name="connsiteX1" fmla="*/ 142958 w 142958"/>
                <a:gd name="connsiteY1" fmla="*/ 488061 h 531495"/>
                <a:gd name="connsiteX2" fmla="*/ 139529 w 142958"/>
                <a:gd name="connsiteY2" fmla="*/ 36862 h 531495"/>
                <a:gd name="connsiteX3" fmla="*/ 96667 w 142958"/>
                <a:gd name="connsiteY3" fmla="*/ 0 h 531495"/>
                <a:gd name="connsiteX4" fmla="*/ 105525 w 142958"/>
                <a:gd name="connsiteY4" fmla="*/ 531495 h 53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58" h="531495">
                  <a:moveTo>
                    <a:pt x="105525" y="530924"/>
                  </a:moveTo>
                  <a:lnTo>
                    <a:pt x="142958" y="488061"/>
                  </a:lnTo>
                  <a:cubicBezTo>
                    <a:pt x="29765" y="359443"/>
                    <a:pt x="28304" y="167185"/>
                    <a:pt x="139529" y="36862"/>
                  </a:cubicBezTo>
                  <a:lnTo>
                    <a:pt x="96667" y="0"/>
                  </a:lnTo>
                  <a:cubicBezTo>
                    <a:pt x="-35527" y="153799"/>
                    <a:pt x="-31721" y="382186"/>
                    <a:pt x="105525" y="531495"/>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33073120-FAE7-2D76-658B-4E541CE8DF9B}"/>
                </a:ext>
              </a:extLst>
            </p:cNvPr>
            <p:cNvSpPr/>
            <p:nvPr/>
          </p:nvSpPr>
          <p:spPr>
            <a:xfrm>
              <a:off x="4159563" y="1106654"/>
              <a:ext cx="112792" cy="368474"/>
            </a:xfrm>
            <a:custGeom>
              <a:avLst/>
              <a:gdLst>
                <a:gd name="connsiteX0" fmla="*/ 922 w 112792"/>
                <a:gd name="connsiteY0" fmla="*/ 207169 h 368474"/>
                <a:gd name="connsiteX1" fmla="*/ 66930 w 112792"/>
                <a:gd name="connsiteY1" fmla="*/ 368475 h 368474"/>
                <a:gd name="connsiteX2" fmla="*/ 104649 w 112792"/>
                <a:gd name="connsiteY2" fmla="*/ 324612 h 368474"/>
                <a:gd name="connsiteX3" fmla="*/ 112793 w 112792"/>
                <a:gd name="connsiteY3" fmla="*/ 36862 h 368474"/>
                <a:gd name="connsiteX4" fmla="*/ 69930 w 112792"/>
                <a:gd name="connsiteY4" fmla="*/ 0 h 368474"/>
                <a:gd name="connsiteX5" fmla="*/ 922 w 112792"/>
                <a:gd name="connsiteY5" fmla="*/ 207169 h 36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92" h="368474">
                  <a:moveTo>
                    <a:pt x="922" y="207169"/>
                  </a:moveTo>
                  <a:cubicBezTo>
                    <a:pt x="5176" y="266596"/>
                    <a:pt x="28304" y="323112"/>
                    <a:pt x="66930" y="368475"/>
                  </a:cubicBezTo>
                  <a:lnTo>
                    <a:pt x="104649" y="324612"/>
                  </a:lnTo>
                  <a:cubicBezTo>
                    <a:pt x="38546" y="238977"/>
                    <a:pt x="41954" y="118621"/>
                    <a:pt x="112793" y="36862"/>
                  </a:cubicBezTo>
                  <a:lnTo>
                    <a:pt x="69930" y="0"/>
                  </a:lnTo>
                  <a:cubicBezTo>
                    <a:pt x="19682" y="56781"/>
                    <a:pt x="-5239" y="131598"/>
                    <a:pt x="922" y="207169"/>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9C4539B-3973-4B7F-F602-ABE23E98DF4F}"/>
                </a:ext>
              </a:extLst>
            </p:cNvPr>
            <p:cNvSpPr/>
            <p:nvPr/>
          </p:nvSpPr>
          <p:spPr>
            <a:xfrm>
              <a:off x="4359081" y="1261530"/>
              <a:ext cx="530066" cy="563070"/>
            </a:xfrm>
            <a:custGeom>
              <a:avLst/>
              <a:gdLst>
                <a:gd name="connsiteX0" fmla="*/ 297466 w 530066"/>
                <a:gd name="connsiteY0" fmla="*/ 496919 h 563070"/>
                <a:gd name="connsiteX1" fmla="*/ 297466 w 530066"/>
                <a:gd name="connsiteY1" fmla="*/ 362188 h 563070"/>
                <a:gd name="connsiteX2" fmla="*/ 518208 w 530066"/>
                <a:gd name="connsiteY2" fmla="*/ 110442 h 563070"/>
                <a:gd name="connsiteX3" fmla="*/ 518208 w 530066"/>
                <a:gd name="connsiteY3" fmla="*/ 0 h 563070"/>
                <a:gd name="connsiteX4" fmla="*/ 452057 w 530066"/>
                <a:gd name="connsiteY4" fmla="*/ 0 h 563070"/>
                <a:gd name="connsiteX5" fmla="*/ 452057 w 530066"/>
                <a:gd name="connsiteY5" fmla="*/ 110442 h 563070"/>
                <a:gd name="connsiteX6" fmla="*/ 264319 w 530066"/>
                <a:gd name="connsiteY6" fmla="*/ 298180 h 563070"/>
                <a:gd name="connsiteX7" fmla="*/ 76581 w 530066"/>
                <a:gd name="connsiteY7" fmla="*/ 110442 h 563070"/>
                <a:gd name="connsiteX8" fmla="*/ 76581 w 530066"/>
                <a:gd name="connsiteY8" fmla="*/ 0 h 563070"/>
                <a:gd name="connsiteX9" fmla="*/ 10430 w 530066"/>
                <a:gd name="connsiteY9" fmla="*/ 0 h 563070"/>
                <a:gd name="connsiteX10" fmla="*/ 10430 w 530066"/>
                <a:gd name="connsiteY10" fmla="*/ 110442 h 563070"/>
                <a:gd name="connsiteX11" fmla="*/ 231172 w 530066"/>
                <a:gd name="connsiteY11" fmla="*/ 362188 h 563070"/>
                <a:gd name="connsiteX12" fmla="*/ 231172 w 530066"/>
                <a:gd name="connsiteY12" fmla="*/ 496919 h 563070"/>
                <a:gd name="connsiteX13" fmla="*/ 0 w 530066"/>
                <a:gd name="connsiteY13" fmla="*/ 496919 h 563070"/>
                <a:gd name="connsiteX14" fmla="*/ 0 w 530066"/>
                <a:gd name="connsiteY14" fmla="*/ 563070 h 563070"/>
                <a:gd name="connsiteX15" fmla="*/ 530066 w 530066"/>
                <a:gd name="connsiteY15" fmla="*/ 563070 h 563070"/>
                <a:gd name="connsiteX16" fmla="*/ 530066 w 530066"/>
                <a:gd name="connsiteY16" fmla="*/ 496919 h 56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066" h="563070">
                  <a:moveTo>
                    <a:pt x="297466" y="496919"/>
                  </a:moveTo>
                  <a:lnTo>
                    <a:pt x="297466" y="362188"/>
                  </a:lnTo>
                  <a:cubicBezTo>
                    <a:pt x="423793" y="345553"/>
                    <a:pt x="518222" y="237860"/>
                    <a:pt x="518208" y="110442"/>
                  </a:cubicBezTo>
                  <a:lnTo>
                    <a:pt x="518208" y="0"/>
                  </a:lnTo>
                  <a:lnTo>
                    <a:pt x="452057" y="0"/>
                  </a:lnTo>
                  <a:lnTo>
                    <a:pt x="452057" y="110442"/>
                  </a:lnTo>
                  <a:cubicBezTo>
                    <a:pt x="452057" y="214127"/>
                    <a:pt x="368003" y="298180"/>
                    <a:pt x="264319" y="298180"/>
                  </a:cubicBezTo>
                  <a:cubicBezTo>
                    <a:pt x="160634" y="298180"/>
                    <a:pt x="76581" y="214127"/>
                    <a:pt x="76581" y="110442"/>
                  </a:cubicBezTo>
                  <a:lnTo>
                    <a:pt x="76581" y="0"/>
                  </a:lnTo>
                  <a:lnTo>
                    <a:pt x="10430" y="0"/>
                  </a:lnTo>
                  <a:lnTo>
                    <a:pt x="10430" y="110442"/>
                  </a:lnTo>
                  <a:cubicBezTo>
                    <a:pt x="10414" y="237860"/>
                    <a:pt x="104845" y="345553"/>
                    <a:pt x="231172" y="362188"/>
                  </a:cubicBezTo>
                  <a:lnTo>
                    <a:pt x="231172" y="496919"/>
                  </a:lnTo>
                  <a:lnTo>
                    <a:pt x="0" y="496919"/>
                  </a:lnTo>
                  <a:lnTo>
                    <a:pt x="0" y="563070"/>
                  </a:lnTo>
                  <a:lnTo>
                    <a:pt x="530066" y="563070"/>
                  </a:lnTo>
                  <a:lnTo>
                    <a:pt x="530066" y="496919"/>
                  </a:ln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0225348F-063C-FDD5-6218-6E97D31D3577}"/>
                </a:ext>
              </a:extLst>
            </p:cNvPr>
            <p:cNvSpPr/>
            <p:nvPr/>
          </p:nvSpPr>
          <p:spPr>
            <a:xfrm>
              <a:off x="4479809" y="853051"/>
              <a:ext cx="287180" cy="662513"/>
            </a:xfrm>
            <a:custGeom>
              <a:avLst/>
              <a:gdLst>
                <a:gd name="connsiteX0" fmla="*/ 143591 w 287180"/>
                <a:gd name="connsiteY0" fmla="*/ 662511 h 662513"/>
                <a:gd name="connsiteX1" fmla="*/ 286468 w 287180"/>
                <a:gd name="connsiteY1" fmla="*/ 519638 h 662513"/>
                <a:gd name="connsiteX2" fmla="*/ 286466 w 287180"/>
                <a:gd name="connsiteY2" fmla="*/ 518922 h 662513"/>
                <a:gd name="connsiteX3" fmla="*/ 176738 w 287180"/>
                <a:gd name="connsiteY3" fmla="*/ 518922 h 662513"/>
                <a:gd name="connsiteX4" fmla="*/ 176738 w 287180"/>
                <a:gd name="connsiteY4" fmla="*/ 474774 h 662513"/>
                <a:gd name="connsiteX5" fmla="*/ 287181 w 287180"/>
                <a:gd name="connsiteY5" fmla="*/ 474774 h 662513"/>
                <a:gd name="connsiteX6" fmla="*/ 287181 w 287180"/>
                <a:gd name="connsiteY6" fmla="*/ 408480 h 662513"/>
                <a:gd name="connsiteX7" fmla="*/ 176738 w 287180"/>
                <a:gd name="connsiteY7" fmla="*/ 408480 h 662513"/>
                <a:gd name="connsiteX8" fmla="*/ 176738 w 287180"/>
                <a:gd name="connsiteY8" fmla="*/ 364331 h 662513"/>
                <a:gd name="connsiteX9" fmla="*/ 287181 w 287180"/>
                <a:gd name="connsiteY9" fmla="*/ 364331 h 662513"/>
                <a:gd name="connsiteX10" fmla="*/ 287181 w 287180"/>
                <a:gd name="connsiteY10" fmla="*/ 298180 h 662513"/>
                <a:gd name="connsiteX11" fmla="*/ 176738 w 287180"/>
                <a:gd name="connsiteY11" fmla="*/ 298180 h 662513"/>
                <a:gd name="connsiteX12" fmla="*/ 176738 w 287180"/>
                <a:gd name="connsiteY12" fmla="*/ 254032 h 662513"/>
                <a:gd name="connsiteX13" fmla="*/ 287181 w 287180"/>
                <a:gd name="connsiteY13" fmla="*/ 254032 h 662513"/>
                <a:gd name="connsiteX14" fmla="*/ 287181 w 287180"/>
                <a:gd name="connsiteY14" fmla="*/ 188166 h 662513"/>
                <a:gd name="connsiteX15" fmla="*/ 176738 w 287180"/>
                <a:gd name="connsiteY15" fmla="*/ 188166 h 662513"/>
                <a:gd name="connsiteX16" fmla="*/ 176738 w 287180"/>
                <a:gd name="connsiteY16" fmla="*/ 143589 h 662513"/>
                <a:gd name="connsiteX17" fmla="*/ 287181 w 287180"/>
                <a:gd name="connsiteY17" fmla="*/ 143589 h 662513"/>
                <a:gd name="connsiteX18" fmla="*/ 143591 w 287180"/>
                <a:gd name="connsiteY18" fmla="*/ 0 h 662513"/>
                <a:gd name="connsiteX19" fmla="*/ 2 w 287180"/>
                <a:gd name="connsiteY19" fmla="*/ 143589 h 662513"/>
                <a:gd name="connsiteX20" fmla="*/ 2 w 287180"/>
                <a:gd name="connsiteY20" fmla="*/ 518922 h 662513"/>
                <a:gd name="connsiteX21" fmla="*/ 142158 w 287180"/>
                <a:gd name="connsiteY21" fmla="*/ 662511 h 662513"/>
                <a:gd name="connsiteX22" fmla="*/ 143591 w 287180"/>
                <a:gd name="connsiteY22" fmla="*/ 662511 h 6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7180" h="662513">
                  <a:moveTo>
                    <a:pt x="143591" y="662511"/>
                  </a:moveTo>
                  <a:cubicBezTo>
                    <a:pt x="222498" y="662513"/>
                    <a:pt x="286468" y="598546"/>
                    <a:pt x="286468" y="519638"/>
                  </a:cubicBezTo>
                  <a:cubicBezTo>
                    <a:pt x="286468" y="519399"/>
                    <a:pt x="286468" y="519161"/>
                    <a:pt x="286466" y="518922"/>
                  </a:cubicBezTo>
                  <a:lnTo>
                    <a:pt x="176738" y="518922"/>
                  </a:lnTo>
                  <a:lnTo>
                    <a:pt x="176738" y="474774"/>
                  </a:lnTo>
                  <a:lnTo>
                    <a:pt x="287181" y="474774"/>
                  </a:lnTo>
                  <a:lnTo>
                    <a:pt x="287181" y="408480"/>
                  </a:lnTo>
                  <a:lnTo>
                    <a:pt x="176738" y="408480"/>
                  </a:lnTo>
                  <a:lnTo>
                    <a:pt x="176738" y="364331"/>
                  </a:lnTo>
                  <a:lnTo>
                    <a:pt x="287181" y="364331"/>
                  </a:lnTo>
                  <a:lnTo>
                    <a:pt x="287181" y="298180"/>
                  </a:lnTo>
                  <a:lnTo>
                    <a:pt x="176738" y="298180"/>
                  </a:lnTo>
                  <a:lnTo>
                    <a:pt x="176738" y="254032"/>
                  </a:lnTo>
                  <a:lnTo>
                    <a:pt x="287181" y="254032"/>
                  </a:lnTo>
                  <a:lnTo>
                    <a:pt x="287181" y="188166"/>
                  </a:lnTo>
                  <a:lnTo>
                    <a:pt x="176738" y="188166"/>
                  </a:lnTo>
                  <a:lnTo>
                    <a:pt x="176738" y="143589"/>
                  </a:lnTo>
                  <a:lnTo>
                    <a:pt x="287181" y="143589"/>
                  </a:lnTo>
                  <a:cubicBezTo>
                    <a:pt x="287181" y="64287"/>
                    <a:pt x="222894" y="0"/>
                    <a:pt x="143591" y="0"/>
                  </a:cubicBezTo>
                  <a:cubicBezTo>
                    <a:pt x="64288" y="0"/>
                    <a:pt x="2" y="64287"/>
                    <a:pt x="2" y="143589"/>
                  </a:cubicBezTo>
                  <a:lnTo>
                    <a:pt x="2" y="518922"/>
                  </a:lnTo>
                  <a:cubicBezTo>
                    <a:pt x="-394" y="597829"/>
                    <a:pt x="63253" y="662116"/>
                    <a:pt x="142158" y="662511"/>
                  </a:cubicBezTo>
                  <a:cubicBezTo>
                    <a:pt x="142637" y="662514"/>
                    <a:pt x="143114" y="662514"/>
                    <a:pt x="143591" y="662511"/>
                  </a:cubicBezTo>
                  <a:close/>
                </a:path>
              </a:pathLst>
            </a:custGeom>
            <a:gradFill>
              <a:gsLst>
                <a:gs pos="0">
                  <a:srgbClr val="EF8E06"/>
                </a:gs>
                <a:gs pos="35000">
                  <a:srgbClr val="E85A05"/>
                </a:gs>
                <a:gs pos="100000">
                  <a:srgbClr val="DB2B07"/>
                </a:gs>
              </a:gsLst>
              <a:lin ang="5400000" scaled="1"/>
            </a:gradFill>
            <a:ln w="14288" cap="flat">
              <a:noFill/>
              <a:prstDash val="solid"/>
              <a:miter/>
            </a:ln>
          </p:spPr>
          <p:txBody>
            <a:bodyPr rtlCol="0" anchor="ctr"/>
            <a:lstStyle/>
            <a:p>
              <a:endParaRPr lang="en-US" dirty="0"/>
            </a:p>
          </p:txBody>
        </p:sp>
      </p:grpSp>
      <p:sp>
        <p:nvSpPr>
          <p:cNvPr id="26" name="Graphic 10" descr="Clapper board with solid fill">
            <a:extLst>
              <a:ext uri="{FF2B5EF4-FFF2-40B4-BE49-F238E27FC236}">
                <a16:creationId xmlns:a16="http://schemas.microsoft.com/office/drawing/2014/main" id="{7834FE6C-62B3-21FC-A45E-95DA9D17D5E2}"/>
              </a:ext>
            </a:extLst>
          </p:cNvPr>
          <p:cNvSpPr/>
          <p:nvPr/>
        </p:nvSpPr>
        <p:spPr>
          <a:xfrm>
            <a:off x="7181682" y="1034172"/>
            <a:ext cx="837354" cy="728134"/>
          </a:xfrm>
          <a:custGeom>
            <a:avLst/>
            <a:gdLst>
              <a:gd name="connsiteX0" fmla="*/ 341471 w 1183005"/>
              <a:gd name="connsiteY0" fmla="*/ 371475 h 1028700"/>
              <a:gd name="connsiteX1" fmla="*/ 1164431 w 1183005"/>
              <a:gd name="connsiteY1" fmla="*/ 225742 h 1028700"/>
              <a:gd name="connsiteX2" fmla="*/ 1124426 w 1183005"/>
              <a:gd name="connsiteY2" fmla="*/ 0 h 1028700"/>
              <a:gd name="connsiteX3" fmla="*/ 0 w 1183005"/>
              <a:gd name="connsiteY3" fmla="*/ 200025 h 1028700"/>
              <a:gd name="connsiteX4" fmla="*/ 37148 w 1183005"/>
              <a:gd name="connsiteY4" fmla="*/ 410051 h 1028700"/>
              <a:gd name="connsiteX5" fmla="*/ 40005 w 1183005"/>
              <a:gd name="connsiteY5" fmla="*/ 971550 h 1028700"/>
              <a:gd name="connsiteX6" fmla="*/ 97155 w 1183005"/>
              <a:gd name="connsiteY6" fmla="*/ 1028700 h 1028700"/>
              <a:gd name="connsiteX7" fmla="*/ 1125855 w 1183005"/>
              <a:gd name="connsiteY7" fmla="*/ 1028700 h 1028700"/>
              <a:gd name="connsiteX8" fmla="*/ 1183005 w 1183005"/>
              <a:gd name="connsiteY8" fmla="*/ 971550 h 1028700"/>
              <a:gd name="connsiteX9" fmla="*/ 1183005 w 1183005"/>
              <a:gd name="connsiteY9" fmla="*/ 371475 h 1028700"/>
              <a:gd name="connsiteX10" fmla="*/ 341471 w 1183005"/>
              <a:gd name="connsiteY10" fmla="*/ 371475 h 1028700"/>
              <a:gd name="connsiteX11" fmla="*/ 982980 w 1183005"/>
              <a:gd name="connsiteY11" fmla="*/ 82867 h 1028700"/>
              <a:gd name="connsiteX12" fmla="*/ 1078706 w 1183005"/>
              <a:gd name="connsiteY12" fmla="*/ 65723 h 1028700"/>
              <a:gd name="connsiteX13" fmla="*/ 1081564 w 1183005"/>
              <a:gd name="connsiteY13" fmla="*/ 82867 h 1028700"/>
              <a:gd name="connsiteX14" fmla="*/ 1002983 w 1183005"/>
              <a:gd name="connsiteY14" fmla="*/ 194310 h 1028700"/>
              <a:gd name="connsiteX15" fmla="*/ 891540 w 1183005"/>
              <a:gd name="connsiteY15" fmla="*/ 215741 h 1028700"/>
              <a:gd name="connsiteX16" fmla="*/ 982980 w 1183005"/>
              <a:gd name="connsiteY16" fmla="*/ 82867 h 1028700"/>
              <a:gd name="connsiteX17" fmla="*/ 751523 w 1183005"/>
              <a:gd name="connsiteY17" fmla="*/ 124301 h 1028700"/>
              <a:gd name="connsiteX18" fmla="*/ 864394 w 1183005"/>
              <a:gd name="connsiteY18" fmla="*/ 104299 h 1028700"/>
              <a:gd name="connsiteX19" fmla="*/ 771525 w 1183005"/>
              <a:gd name="connsiteY19" fmla="*/ 237173 h 1028700"/>
              <a:gd name="connsiteX20" fmla="*/ 658654 w 1183005"/>
              <a:gd name="connsiteY20" fmla="*/ 257175 h 1028700"/>
              <a:gd name="connsiteX21" fmla="*/ 751523 w 1183005"/>
              <a:gd name="connsiteY21" fmla="*/ 124301 h 1028700"/>
              <a:gd name="connsiteX22" fmla="*/ 518636 w 1183005"/>
              <a:gd name="connsiteY22" fmla="*/ 165735 h 1028700"/>
              <a:gd name="connsiteX23" fmla="*/ 631508 w 1183005"/>
              <a:gd name="connsiteY23" fmla="*/ 145733 h 1028700"/>
              <a:gd name="connsiteX24" fmla="*/ 538639 w 1183005"/>
              <a:gd name="connsiteY24" fmla="*/ 278606 h 1028700"/>
              <a:gd name="connsiteX25" fmla="*/ 425768 w 1183005"/>
              <a:gd name="connsiteY25" fmla="*/ 298609 h 1028700"/>
              <a:gd name="connsiteX26" fmla="*/ 518636 w 1183005"/>
              <a:gd name="connsiteY26" fmla="*/ 165735 h 1028700"/>
              <a:gd name="connsiteX27" fmla="*/ 287179 w 1183005"/>
              <a:gd name="connsiteY27" fmla="*/ 207169 h 1028700"/>
              <a:gd name="connsiteX28" fmla="*/ 400050 w 1183005"/>
              <a:gd name="connsiteY28" fmla="*/ 187166 h 1028700"/>
              <a:gd name="connsiteX29" fmla="*/ 307181 w 1183005"/>
              <a:gd name="connsiteY29" fmla="*/ 320040 h 1028700"/>
              <a:gd name="connsiteX30" fmla="*/ 194310 w 1183005"/>
              <a:gd name="connsiteY30" fmla="*/ 340043 h 1028700"/>
              <a:gd name="connsiteX31" fmla="*/ 287179 w 1183005"/>
              <a:gd name="connsiteY31" fmla="*/ 207169 h 1028700"/>
              <a:gd name="connsiteX32" fmla="*/ 167164 w 1183005"/>
              <a:gd name="connsiteY32" fmla="*/ 228600 h 1028700"/>
              <a:gd name="connsiteX33" fmla="*/ 84296 w 1183005"/>
              <a:gd name="connsiteY33" fmla="*/ 347186 h 1028700"/>
              <a:gd name="connsiteX34" fmla="*/ 65723 w 1183005"/>
              <a:gd name="connsiteY34" fmla="*/ 245745 h 1028700"/>
              <a:gd name="connsiteX35" fmla="*/ 167164 w 1183005"/>
              <a:gd name="connsiteY35" fmla="*/ 228600 h 1028700"/>
              <a:gd name="connsiteX36" fmla="*/ 954405 w 1183005"/>
              <a:gd name="connsiteY36" fmla="*/ 728663 h 1028700"/>
              <a:gd name="connsiteX37" fmla="*/ 268605 w 1183005"/>
              <a:gd name="connsiteY37" fmla="*/ 728663 h 1028700"/>
              <a:gd name="connsiteX38" fmla="*/ 268605 w 1183005"/>
              <a:gd name="connsiteY38" fmla="*/ 557213 h 1028700"/>
              <a:gd name="connsiteX39" fmla="*/ 954405 w 1183005"/>
              <a:gd name="connsiteY39" fmla="*/ 557213 h 1028700"/>
              <a:gd name="connsiteX40" fmla="*/ 954405 w 1183005"/>
              <a:gd name="connsiteY40" fmla="*/ 728663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83005" h="1028700">
                <a:moveTo>
                  <a:pt x="341471" y="371475"/>
                </a:moveTo>
                <a:lnTo>
                  <a:pt x="1164431" y="225742"/>
                </a:lnTo>
                <a:lnTo>
                  <a:pt x="1124426" y="0"/>
                </a:lnTo>
                <a:lnTo>
                  <a:pt x="0" y="200025"/>
                </a:lnTo>
                <a:lnTo>
                  <a:pt x="37148" y="410051"/>
                </a:lnTo>
                <a:lnTo>
                  <a:pt x="40005" y="971550"/>
                </a:lnTo>
                <a:cubicBezTo>
                  <a:pt x="40005" y="1002982"/>
                  <a:pt x="65723" y="1028700"/>
                  <a:pt x="97155" y="1028700"/>
                </a:cubicBezTo>
                <a:lnTo>
                  <a:pt x="1125855" y="1028700"/>
                </a:lnTo>
                <a:cubicBezTo>
                  <a:pt x="1157288" y="1028700"/>
                  <a:pt x="1183005" y="1002982"/>
                  <a:pt x="1183005" y="971550"/>
                </a:cubicBezTo>
                <a:lnTo>
                  <a:pt x="1183005" y="371475"/>
                </a:lnTo>
                <a:lnTo>
                  <a:pt x="341471" y="371475"/>
                </a:lnTo>
                <a:close/>
                <a:moveTo>
                  <a:pt x="982980" y="82867"/>
                </a:moveTo>
                <a:lnTo>
                  <a:pt x="1078706" y="65723"/>
                </a:lnTo>
                <a:lnTo>
                  <a:pt x="1081564" y="82867"/>
                </a:lnTo>
                <a:lnTo>
                  <a:pt x="1002983" y="194310"/>
                </a:lnTo>
                <a:lnTo>
                  <a:pt x="891540" y="215741"/>
                </a:lnTo>
                <a:lnTo>
                  <a:pt x="982980" y="82867"/>
                </a:lnTo>
                <a:close/>
                <a:moveTo>
                  <a:pt x="751523" y="124301"/>
                </a:moveTo>
                <a:lnTo>
                  <a:pt x="864394" y="104299"/>
                </a:lnTo>
                <a:lnTo>
                  <a:pt x="771525" y="237173"/>
                </a:lnTo>
                <a:lnTo>
                  <a:pt x="658654" y="257175"/>
                </a:lnTo>
                <a:lnTo>
                  <a:pt x="751523" y="124301"/>
                </a:lnTo>
                <a:close/>
                <a:moveTo>
                  <a:pt x="518636" y="165735"/>
                </a:moveTo>
                <a:lnTo>
                  <a:pt x="631508" y="145733"/>
                </a:lnTo>
                <a:lnTo>
                  <a:pt x="538639" y="278606"/>
                </a:lnTo>
                <a:lnTo>
                  <a:pt x="425768" y="298609"/>
                </a:lnTo>
                <a:lnTo>
                  <a:pt x="518636" y="165735"/>
                </a:lnTo>
                <a:close/>
                <a:moveTo>
                  <a:pt x="287179" y="207169"/>
                </a:moveTo>
                <a:lnTo>
                  <a:pt x="400050" y="187166"/>
                </a:lnTo>
                <a:lnTo>
                  <a:pt x="307181" y="320040"/>
                </a:lnTo>
                <a:lnTo>
                  <a:pt x="194310" y="340043"/>
                </a:lnTo>
                <a:lnTo>
                  <a:pt x="287179" y="207169"/>
                </a:lnTo>
                <a:close/>
                <a:moveTo>
                  <a:pt x="167164" y="228600"/>
                </a:moveTo>
                <a:lnTo>
                  <a:pt x="84296" y="347186"/>
                </a:lnTo>
                <a:lnTo>
                  <a:pt x="65723" y="245745"/>
                </a:lnTo>
                <a:lnTo>
                  <a:pt x="167164" y="228600"/>
                </a:lnTo>
                <a:close/>
                <a:moveTo>
                  <a:pt x="954405" y="728663"/>
                </a:moveTo>
                <a:lnTo>
                  <a:pt x="268605" y="728663"/>
                </a:lnTo>
                <a:lnTo>
                  <a:pt x="268605" y="557213"/>
                </a:lnTo>
                <a:lnTo>
                  <a:pt x="954405" y="557213"/>
                </a:lnTo>
                <a:lnTo>
                  <a:pt x="954405" y="728663"/>
                </a:lnTo>
                <a:close/>
              </a:path>
            </a:pathLst>
          </a:custGeom>
          <a:gradFill>
            <a:gsLst>
              <a:gs pos="21000">
                <a:srgbClr val="10A7D1"/>
              </a:gs>
              <a:gs pos="68000">
                <a:srgbClr val="0C86CF"/>
              </a:gs>
              <a:gs pos="100000">
                <a:srgbClr val="0767C0"/>
              </a:gs>
            </a:gsLst>
            <a:lin ang="5400000" scaled="1"/>
          </a:gradFill>
          <a:ln w="14288" cap="flat">
            <a:noFill/>
            <a:prstDash val="solid"/>
            <a:miter/>
          </a:ln>
        </p:spPr>
        <p:txBody>
          <a:bodyPr rtlCol="0" anchor="ctr"/>
          <a:lstStyle/>
          <a:p>
            <a:endParaRPr lang="en-US" dirty="0"/>
          </a:p>
        </p:txBody>
      </p:sp>
      <p:pic>
        <p:nvPicPr>
          <p:cNvPr id="3" name="Picture 2" descr="Logo, company name&#10;&#10;Description automatically generated">
            <a:extLst>
              <a:ext uri="{FF2B5EF4-FFF2-40B4-BE49-F238E27FC236}">
                <a16:creationId xmlns:a16="http://schemas.microsoft.com/office/drawing/2014/main" id="{399245F8-4D64-F10A-8D18-D9A4E3DD21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58" y="4617118"/>
            <a:ext cx="878634" cy="447547"/>
          </a:xfrm>
          <a:prstGeom prst="rect">
            <a:avLst/>
          </a:prstGeom>
        </p:spPr>
      </p:pic>
      <p:pic>
        <p:nvPicPr>
          <p:cNvPr id="1034" name="Picture 10" descr="JavaScript">
            <a:extLst>
              <a:ext uri="{FF2B5EF4-FFF2-40B4-BE49-F238E27FC236}">
                <a16:creationId xmlns:a16="http://schemas.microsoft.com/office/drawing/2014/main" id="{B2F84BE5-8C2E-34E1-33F9-E329EA4BEF9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08469" y="2256271"/>
            <a:ext cx="1437053" cy="14370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hat’s New in AI: Generative AI with Dan Jeffries">
            <a:extLst>
              <a:ext uri="{FF2B5EF4-FFF2-40B4-BE49-F238E27FC236}">
                <a16:creationId xmlns:a16="http://schemas.microsoft.com/office/drawing/2014/main" id="{B71AC50F-1BE0-C8F5-1312-0B3E5D03CC4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643875" y="3305789"/>
            <a:ext cx="1363075" cy="136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ur Planet Powered by AI">
            <a:extLst>
              <a:ext uri="{FF2B5EF4-FFF2-40B4-BE49-F238E27FC236}">
                <a16:creationId xmlns:a16="http://schemas.microsoft.com/office/drawing/2014/main" id="{8073067F-7066-1209-7A9E-3864D4D9A95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29581" y="2871819"/>
            <a:ext cx="1161985" cy="17167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C3F64E-5010-5A88-C941-85896D638B41}"/>
              </a:ext>
            </a:extLst>
          </p:cNvPr>
          <p:cNvSpPr txBox="1"/>
          <p:nvPr/>
        </p:nvSpPr>
        <p:spPr>
          <a:xfrm>
            <a:off x="7902008" y="4711709"/>
            <a:ext cx="1259926" cy="215444"/>
          </a:xfrm>
          <a:prstGeom prst="rect">
            <a:avLst/>
          </a:prstGeom>
          <a:noFill/>
        </p:spPr>
        <p:txBody>
          <a:bodyPr wrap="square" rtlCol="0">
            <a:spAutoFit/>
          </a:bodyPr>
          <a:lstStyle/>
          <a:p>
            <a:r>
              <a:rPr lang="en-US" sz="800" i="1" dirty="0">
                <a:solidFill>
                  <a:schemeClr val="tx1">
                    <a:lumMod val="50000"/>
                    <a:lumOff val="50000"/>
                  </a:schemeClr>
                </a:solidFill>
              </a:rPr>
              <a:t>*as of January 2024</a:t>
            </a:r>
          </a:p>
        </p:txBody>
      </p:sp>
      <p:pic>
        <p:nvPicPr>
          <p:cNvPr id="2052" name="Picture 4" descr="Future Ready">
            <a:extLst>
              <a:ext uri="{FF2B5EF4-FFF2-40B4-BE49-F238E27FC236}">
                <a16:creationId xmlns:a16="http://schemas.microsoft.com/office/drawing/2014/main" id="{B0FF5730-F794-8416-F056-E23C24EB62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7172" y="2270794"/>
            <a:ext cx="1471617" cy="14716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BR Guide to Negotiating">
            <a:extLst>
              <a:ext uri="{FF2B5EF4-FFF2-40B4-BE49-F238E27FC236}">
                <a16:creationId xmlns:a16="http://schemas.microsoft.com/office/drawing/2014/main" id="{F8193523-D158-EDF8-3D67-1C826C35E2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0194" y="3285384"/>
            <a:ext cx="1471617" cy="14716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AAD90E6A-EAFA-3262-BC4E-C30E851DAA6D}"/>
              </a:ext>
            </a:extLst>
          </p:cNvPr>
          <p:cNvPicPr>
            <a:picLocks noChangeAspect="1"/>
          </p:cNvPicPr>
          <p:nvPr/>
        </p:nvPicPr>
        <p:blipFill rotWithShape="1">
          <a:blip r:embed="rId12"/>
          <a:srcRect l="9755" t="54687" r="68427"/>
          <a:stretch/>
        </p:blipFill>
        <p:spPr>
          <a:xfrm>
            <a:off x="6419119" y="3286339"/>
            <a:ext cx="1124044" cy="1240199"/>
          </a:xfrm>
          <a:prstGeom prst="rect">
            <a:avLst/>
          </a:prstGeom>
        </p:spPr>
      </p:pic>
    </p:spTree>
    <p:extLst>
      <p:ext uri="{BB962C8B-B14F-4D97-AF65-F5344CB8AC3E}">
        <p14:creationId xmlns:p14="http://schemas.microsoft.com/office/powerpoint/2010/main" val="140490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B43EBF5-86A1-958C-F845-D6BF741656AE}"/>
              </a:ext>
            </a:extLst>
          </p:cNvPr>
          <p:cNvGrpSpPr/>
          <p:nvPr/>
        </p:nvGrpSpPr>
        <p:grpSpPr>
          <a:xfrm>
            <a:off x="1329059" y="957025"/>
            <a:ext cx="2216398" cy="2118373"/>
            <a:chOff x="1981915" y="1002890"/>
            <a:chExt cx="3396330" cy="3246120"/>
          </a:xfrm>
        </p:grpSpPr>
        <p:sp>
          <p:nvSpPr>
            <p:cNvPr id="25" name="Rectangle 24">
              <a:extLst>
                <a:ext uri="{FF2B5EF4-FFF2-40B4-BE49-F238E27FC236}">
                  <a16:creationId xmlns:a16="http://schemas.microsoft.com/office/drawing/2014/main" id="{37DD4EFD-70C1-6BD4-83F5-724C5305BAD8}"/>
                </a:ext>
              </a:extLst>
            </p:cNvPr>
            <p:cNvSpPr/>
            <p:nvPr/>
          </p:nvSpPr>
          <p:spPr>
            <a:xfrm>
              <a:off x="1981915" y="1002890"/>
              <a:ext cx="3396330" cy="3246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E2261D4-0213-BE40-F360-B67B4F9953D8}"/>
                </a:ext>
              </a:extLst>
            </p:cNvPr>
            <p:cNvGrpSpPr/>
            <p:nvPr/>
          </p:nvGrpSpPr>
          <p:grpSpPr>
            <a:xfrm>
              <a:off x="2023856" y="1681100"/>
              <a:ext cx="3333750" cy="1918039"/>
              <a:chOff x="2023856" y="1643476"/>
              <a:chExt cx="3333750" cy="1918039"/>
            </a:xfrm>
          </p:grpSpPr>
          <p:pic>
            <p:nvPicPr>
              <p:cNvPr id="27" name="Picture 26" descr="Text, logo&#10;&#10;Description automatically generated">
                <a:extLst>
                  <a:ext uri="{FF2B5EF4-FFF2-40B4-BE49-F238E27FC236}">
                    <a16:creationId xmlns:a16="http://schemas.microsoft.com/office/drawing/2014/main" id="{00235790-F0F9-BAA7-9E1E-2AB3F6C52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3856" y="1643476"/>
                <a:ext cx="3333750" cy="1304925"/>
              </a:xfrm>
              <a:prstGeom prst="rect">
                <a:avLst/>
              </a:prstGeom>
            </p:spPr>
          </p:pic>
          <p:sp>
            <p:nvSpPr>
              <p:cNvPr id="28" name="TextBox 27">
                <a:extLst>
                  <a:ext uri="{FF2B5EF4-FFF2-40B4-BE49-F238E27FC236}">
                    <a16:creationId xmlns:a16="http://schemas.microsoft.com/office/drawing/2014/main" id="{40A33188-DAAF-E698-0377-D35011D7FFF9}"/>
                  </a:ext>
                </a:extLst>
              </p:cNvPr>
              <p:cNvSpPr txBox="1"/>
              <p:nvPr/>
            </p:nvSpPr>
            <p:spPr>
              <a:xfrm>
                <a:off x="2320582" y="2948401"/>
                <a:ext cx="2740300" cy="613114"/>
              </a:xfrm>
              <a:prstGeom prst="rect">
                <a:avLst/>
              </a:prstGeom>
              <a:noFill/>
            </p:spPr>
            <p:txBody>
              <a:bodyPr wrap="square" rtlCol="0">
                <a:spAutoFit/>
              </a:bodyPr>
              <a:lstStyle/>
              <a:p>
                <a:r>
                  <a:rPr lang="en-US" sz="2000" dirty="0">
                    <a:latin typeface="Gilroy-Bold" panose="00000800000000000000" pitchFamily="2" charset="0"/>
                  </a:rPr>
                  <a:t>Rated 4.33/5</a:t>
                </a:r>
              </a:p>
            </p:txBody>
          </p:sp>
        </p:grpSp>
      </p:grpSp>
      <p:grpSp>
        <p:nvGrpSpPr>
          <p:cNvPr id="19" name="Group 18">
            <a:extLst>
              <a:ext uri="{FF2B5EF4-FFF2-40B4-BE49-F238E27FC236}">
                <a16:creationId xmlns:a16="http://schemas.microsoft.com/office/drawing/2014/main" id="{4CBB7C3F-6CCC-4142-DC97-165160832175}"/>
              </a:ext>
            </a:extLst>
          </p:cNvPr>
          <p:cNvGrpSpPr/>
          <p:nvPr/>
        </p:nvGrpSpPr>
        <p:grpSpPr>
          <a:xfrm>
            <a:off x="5447971" y="777620"/>
            <a:ext cx="2828018" cy="2702943"/>
            <a:chOff x="5798164" y="1221165"/>
            <a:chExt cx="3396330" cy="3246120"/>
          </a:xfrm>
        </p:grpSpPr>
        <p:sp>
          <p:nvSpPr>
            <p:cNvPr id="20" name="Rectangle 19">
              <a:extLst>
                <a:ext uri="{FF2B5EF4-FFF2-40B4-BE49-F238E27FC236}">
                  <a16:creationId xmlns:a16="http://schemas.microsoft.com/office/drawing/2014/main" id="{59403AE6-DE67-1524-2599-0995A35EF333}"/>
                </a:ext>
              </a:extLst>
            </p:cNvPr>
            <p:cNvSpPr/>
            <p:nvPr/>
          </p:nvSpPr>
          <p:spPr>
            <a:xfrm>
              <a:off x="5798164" y="1221165"/>
              <a:ext cx="3396330" cy="3246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318D46-04E0-FF78-868D-AFBAD394980D}"/>
                </a:ext>
              </a:extLst>
            </p:cNvPr>
            <p:cNvGrpSpPr/>
            <p:nvPr/>
          </p:nvGrpSpPr>
          <p:grpSpPr>
            <a:xfrm>
              <a:off x="5896136" y="2081758"/>
              <a:ext cx="3192165" cy="1396556"/>
              <a:chOff x="6096000" y="1842511"/>
              <a:chExt cx="3192165" cy="1396556"/>
            </a:xfrm>
          </p:grpSpPr>
          <p:pic>
            <p:nvPicPr>
              <p:cNvPr id="22" name="Picture 2" descr="Library Journal">
                <a:extLst>
                  <a:ext uri="{FF2B5EF4-FFF2-40B4-BE49-F238E27FC236}">
                    <a16:creationId xmlns:a16="http://schemas.microsoft.com/office/drawing/2014/main" id="{C11FFBE1-8BFF-1ED4-1CA2-454B65E3A3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842511"/>
                <a:ext cx="2317058" cy="12743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A0AC7EA-991D-961F-564C-1674A53BCA31}"/>
                  </a:ext>
                </a:extLst>
              </p:cNvPr>
              <p:cNvSpPr txBox="1"/>
              <p:nvPr/>
            </p:nvSpPr>
            <p:spPr>
              <a:xfrm>
                <a:off x="7079160" y="2758552"/>
                <a:ext cx="2209005" cy="480515"/>
              </a:xfrm>
              <a:prstGeom prst="rect">
                <a:avLst/>
              </a:prstGeom>
              <a:noFill/>
            </p:spPr>
            <p:txBody>
              <a:bodyPr wrap="square" rtlCol="0">
                <a:spAutoFit/>
              </a:bodyPr>
              <a:lstStyle/>
              <a:p>
                <a:r>
                  <a:rPr lang="en-US" sz="2000" dirty="0">
                    <a:latin typeface="Gilroy-Bold" panose="00000800000000000000" pitchFamily="2" charset="0"/>
                  </a:rPr>
                  <a:t>Must-Have</a:t>
                </a:r>
                <a:endParaRPr lang="en-US" sz="2400" dirty="0">
                  <a:latin typeface="Gilroy-Bold" panose="00000800000000000000" pitchFamily="2" charset="0"/>
                </a:endParaRPr>
              </a:p>
            </p:txBody>
          </p:sp>
        </p:grpSp>
      </p:grpSp>
      <p:sp>
        <p:nvSpPr>
          <p:cNvPr id="2" name="Title 1">
            <a:extLst>
              <a:ext uri="{FF2B5EF4-FFF2-40B4-BE49-F238E27FC236}">
                <a16:creationId xmlns:a16="http://schemas.microsoft.com/office/drawing/2014/main" id="{B69B8FBF-F0AD-F774-2210-B85AE9B4701F}"/>
              </a:ext>
            </a:extLst>
          </p:cNvPr>
          <p:cNvSpPr>
            <a:spLocks noGrp="1"/>
          </p:cNvSpPr>
          <p:nvPr>
            <p:ph type="title"/>
          </p:nvPr>
        </p:nvSpPr>
        <p:spPr>
          <a:xfrm>
            <a:off x="506875" y="310898"/>
            <a:ext cx="8130300" cy="491210"/>
          </a:xfrm>
        </p:spPr>
        <p:txBody>
          <a:bodyPr/>
          <a:lstStyle/>
          <a:p>
            <a:r>
              <a:rPr lang="en-US" dirty="0"/>
              <a:t>Industry Recognition</a:t>
            </a:r>
          </a:p>
        </p:txBody>
      </p:sp>
      <p:sp>
        <p:nvSpPr>
          <p:cNvPr id="8" name="TextBox 7">
            <a:extLst>
              <a:ext uri="{FF2B5EF4-FFF2-40B4-BE49-F238E27FC236}">
                <a16:creationId xmlns:a16="http://schemas.microsoft.com/office/drawing/2014/main" id="{D21DFCA5-8684-BCA9-574B-42F09CF4B75B}"/>
              </a:ext>
            </a:extLst>
          </p:cNvPr>
          <p:cNvSpPr txBox="1"/>
          <p:nvPr/>
        </p:nvSpPr>
        <p:spPr>
          <a:xfrm>
            <a:off x="447608" y="4300091"/>
            <a:ext cx="3991803" cy="246221"/>
          </a:xfrm>
          <a:prstGeom prst="rect">
            <a:avLst/>
          </a:prstGeom>
          <a:noFill/>
        </p:spPr>
        <p:txBody>
          <a:bodyPr wrap="square">
            <a:spAutoFit/>
          </a:bodyPr>
          <a:lstStyle/>
          <a:p>
            <a:r>
              <a:rPr lang="en-US" sz="1000" b="0" i="1" dirty="0">
                <a:effectLst/>
                <a:latin typeface="Arial" panose="020B0604020202020204" pitchFamily="34" charset="0"/>
              </a:rPr>
              <a:t>Source: The Charleston Advisor, Volume 24, Issue 3, January 2023</a:t>
            </a:r>
            <a:endParaRPr lang="en-US" sz="1000" i="1" dirty="0"/>
          </a:p>
        </p:txBody>
      </p:sp>
      <p:grpSp>
        <p:nvGrpSpPr>
          <p:cNvPr id="15" name="Group 14">
            <a:extLst>
              <a:ext uri="{FF2B5EF4-FFF2-40B4-BE49-F238E27FC236}">
                <a16:creationId xmlns:a16="http://schemas.microsoft.com/office/drawing/2014/main" id="{B348EF25-1627-D54E-1FCD-076FFA5AA574}"/>
              </a:ext>
            </a:extLst>
          </p:cNvPr>
          <p:cNvGrpSpPr/>
          <p:nvPr/>
        </p:nvGrpSpPr>
        <p:grpSpPr>
          <a:xfrm>
            <a:off x="411983" y="1119135"/>
            <a:ext cx="4065127" cy="3106508"/>
            <a:chOff x="506874" y="1170089"/>
            <a:chExt cx="4065127" cy="3106508"/>
          </a:xfrm>
        </p:grpSpPr>
        <p:sp>
          <p:nvSpPr>
            <p:cNvPr id="11" name="Rectangle 10">
              <a:extLst>
                <a:ext uri="{FF2B5EF4-FFF2-40B4-BE49-F238E27FC236}">
                  <a16:creationId xmlns:a16="http://schemas.microsoft.com/office/drawing/2014/main" id="{E4EAB8AE-C39A-68EE-828F-2776AF4B62F5}"/>
                </a:ext>
              </a:extLst>
            </p:cNvPr>
            <p:cNvSpPr/>
            <p:nvPr/>
          </p:nvSpPr>
          <p:spPr>
            <a:xfrm>
              <a:off x="506874" y="1170089"/>
              <a:ext cx="4065123" cy="310650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431B5E-23E9-37C6-D282-DA30947028A5}"/>
                </a:ext>
              </a:extLst>
            </p:cNvPr>
            <p:cNvSpPr/>
            <p:nvPr/>
          </p:nvSpPr>
          <p:spPr>
            <a:xfrm>
              <a:off x="506877" y="2872293"/>
              <a:ext cx="4065124" cy="14043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3B7FAA-9711-08AF-55FD-7FA8120E627F}"/>
                </a:ext>
              </a:extLst>
            </p:cNvPr>
            <p:cNvSpPr txBox="1"/>
            <p:nvPr/>
          </p:nvSpPr>
          <p:spPr>
            <a:xfrm>
              <a:off x="580201" y="2946742"/>
              <a:ext cx="3918476" cy="954107"/>
            </a:xfrm>
            <a:prstGeom prst="rect">
              <a:avLst/>
            </a:prstGeom>
            <a:noFill/>
          </p:spPr>
          <p:txBody>
            <a:bodyPr wrap="square">
              <a:spAutoFit/>
            </a:bodyPr>
            <a:lstStyle/>
            <a:p>
              <a:pPr algn="l"/>
              <a:r>
                <a:rPr lang="en-US" i="1" dirty="0">
                  <a:solidFill>
                    <a:srgbClr val="2B2B2B"/>
                  </a:solidFill>
                  <a:latin typeface="+mj-lt"/>
                </a:rPr>
                <a:t>“</a:t>
              </a:r>
              <a:r>
                <a:rPr lang="en-US" sz="1400" b="0" i="1" u="none" strike="noStrike" baseline="0" dirty="0">
                  <a:solidFill>
                    <a:srgbClr val="2B2B2B"/>
                  </a:solidFill>
                  <a:latin typeface="+mj-lt"/>
                </a:rPr>
                <a:t>This platform is extremely easy to use - it is very intuitive, no instructions or training is needed, and patrons can start using it right away from the Search box</a:t>
              </a:r>
              <a:endParaRPr lang="en-US" dirty="0">
                <a:latin typeface="+mj-lt"/>
              </a:endParaRPr>
            </a:p>
          </p:txBody>
        </p:sp>
      </p:grpSp>
      <p:grpSp>
        <p:nvGrpSpPr>
          <p:cNvPr id="16" name="Group 15">
            <a:extLst>
              <a:ext uri="{FF2B5EF4-FFF2-40B4-BE49-F238E27FC236}">
                <a16:creationId xmlns:a16="http://schemas.microsoft.com/office/drawing/2014/main" id="{ED17730D-B9C2-427D-F148-98C59F3149D6}"/>
              </a:ext>
            </a:extLst>
          </p:cNvPr>
          <p:cNvGrpSpPr/>
          <p:nvPr/>
        </p:nvGrpSpPr>
        <p:grpSpPr>
          <a:xfrm>
            <a:off x="4679183" y="1119134"/>
            <a:ext cx="4065127" cy="3106509"/>
            <a:chOff x="4774074" y="1170088"/>
            <a:chExt cx="4065127" cy="3106509"/>
          </a:xfrm>
        </p:grpSpPr>
        <p:sp>
          <p:nvSpPr>
            <p:cNvPr id="13" name="Rectangle 12">
              <a:extLst>
                <a:ext uri="{FF2B5EF4-FFF2-40B4-BE49-F238E27FC236}">
                  <a16:creationId xmlns:a16="http://schemas.microsoft.com/office/drawing/2014/main" id="{2CD1CB9F-D278-247C-8A71-FC0AF5B94182}"/>
                </a:ext>
              </a:extLst>
            </p:cNvPr>
            <p:cNvSpPr/>
            <p:nvPr/>
          </p:nvSpPr>
          <p:spPr>
            <a:xfrm>
              <a:off x="4774074" y="1170088"/>
              <a:ext cx="4065123" cy="310650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F161B8-EC88-F39B-67FC-C1E190D2B679}"/>
                </a:ext>
              </a:extLst>
            </p:cNvPr>
            <p:cNvSpPr/>
            <p:nvPr/>
          </p:nvSpPr>
          <p:spPr>
            <a:xfrm>
              <a:off x="4774077" y="2872293"/>
              <a:ext cx="4065124" cy="14043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F21FD6C4-6C28-4612-B9D5-AA65190201F1}"/>
              </a:ext>
            </a:extLst>
          </p:cNvPr>
          <p:cNvSpPr txBox="1"/>
          <p:nvPr/>
        </p:nvSpPr>
        <p:spPr>
          <a:xfrm>
            <a:off x="4645372" y="4300090"/>
            <a:ext cx="4025610" cy="707886"/>
          </a:xfrm>
          <a:prstGeom prst="rect">
            <a:avLst/>
          </a:prstGeom>
          <a:noFill/>
        </p:spPr>
        <p:txBody>
          <a:bodyPr wrap="square">
            <a:spAutoFit/>
          </a:bodyPr>
          <a:lstStyle/>
          <a:p>
            <a:r>
              <a:rPr lang="en-US" sz="1000" b="0" i="1" dirty="0">
                <a:effectLst/>
                <a:latin typeface="Arial" panose="020B0604020202020204" pitchFamily="34" charset="0"/>
              </a:rPr>
              <a:t>Source: Must-Have Databases for Academic and Public Libraries 2020, Library Journal December 2020 </a:t>
            </a:r>
            <a:r>
              <a:rPr lang="en-US" sz="1000" i="1" dirty="0">
                <a:hlinkClick r:id="rId4"/>
              </a:rPr>
              <a:t>https://www.libraryjournal.com/story/must-have-databases-academic-public-libraries</a:t>
            </a:r>
            <a:r>
              <a:rPr lang="en-US" sz="1000" i="1" dirty="0"/>
              <a:t> </a:t>
            </a:r>
          </a:p>
        </p:txBody>
      </p:sp>
      <p:sp>
        <p:nvSpPr>
          <p:cNvPr id="18" name="TextBox 17">
            <a:extLst>
              <a:ext uri="{FF2B5EF4-FFF2-40B4-BE49-F238E27FC236}">
                <a16:creationId xmlns:a16="http://schemas.microsoft.com/office/drawing/2014/main" id="{E36C514A-81AE-CCDD-7831-E4F911DFA6D4}"/>
              </a:ext>
            </a:extLst>
          </p:cNvPr>
          <p:cNvSpPr txBox="1"/>
          <p:nvPr/>
        </p:nvSpPr>
        <p:spPr>
          <a:xfrm>
            <a:off x="4752506" y="2895788"/>
            <a:ext cx="3918476" cy="1169551"/>
          </a:xfrm>
          <a:prstGeom prst="rect">
            <a:avLst/>
          </a:prstGeom>
          <a:noFill/>
        </p:spPr>
        <p:txBody>
          <a:bodyPr wrap="square">
            <a:spAutoFit/>
          </a:bodyPr>
          <a:lstStyle/>
          <a:p>
            <a:pPr algn="l"/>
            <a:r>
              <a:rPr lang="en-US" sz="1400" b="0" u="none" strike="noStrike" baseline="0" dirty="0">
                <a:solidFill>
                  <a:srgbClr val="2B2B2B"/>
                </a:solidFill>
                <a:latin typeface="+mj-lt"/>
              </a:rPr>
              <a:t>Must-Have Database for Technology</a:t>
            </a:r>
          </a:p>
          <a:p>
            <a:pPr algn="l"/>
            <a:endParaRPr lang="en-US" dirty="0">
              <a:solidFill>
                <a:srgbClr val="2B2B2B"/>
              </a:solidFill>
              <a:latin typeface="+mj-lt"/>
            </a:endParaRPr>
          </a:p>
          <a:p>
            <a:pPr algn="l"/>
            <a:r>
              <a:rPr lang="en-US" sz="1400" b="0" u="none" strike="noStrike" baseline="0" dirty="0">
                <a:solidFill>
                  <a:srgbClr val="2B2B2B"/>
                </a:solidFill>
                <a:latin typeface="+mj-lt"/>
              </a:rPr>
              <a:t>Users will </a:t>
            </a:r>
            <a:r>
              <a:rPr lang="en-US" sz="1400" b="0" i="1" u="none" strike="noStrike" baseline="0" dirty="0">
                <a:solidFill>
                  <a:srgbClr val="2B2B2B"/>
                </a:solidFill>
                <a:latin typeface="+mj-lt"/>
              </a:rPr>
              <a:t>“find this an all-in-one solution for building skills in business and tech at any level."</a:t>
            </a:r>
            <a:endParaRPr lang="en-US" dirty="0">
              <a:latin typeface="+mj-lt"/>
            </a:endParaRPr>
          </a:p>
        </p:txBody>
      </p:sp>
    </p:spTree>
    <p:extLst>
      <p:ext uri="{BB962C8B-B14F-4D97-AF65-F5344CB8AC3E}">
        <p14:creationId xmlns:p14="http://schemas.microsoft.com/office/powerpoint/2010/main" val="325501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1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pic>
        <p:nvPicPr>
          <p:cNvPr id="907" name="Google Shape;907;p1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7985" y="1470410"/>
            <a:ext cx="1748702" cy="1236860"/>
          </a:xfrm>
          <a:prstGeom prst="rect">
            <a:avLst/>
          </a:prstGeom>
          <a:noFill/>
          <a:ln>
            <a:noFill/>
          </a:ln>
          <a:effectLst>
            <a:outerShdw blurRad="271463" algn="bl" rotWithShape="0">
              <a:srgbClr val="0B69BA">
                <a:alpha val="50000"/>
              </a:srgbClr>
            </a:outerShdw>
          </a:effectLst>
        </p:spPr>
      </p:pic>
      <p:pic>
        <p:nvPicPr>
          <p:cNvPr id="908" name="Google Shape;908;p1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781084" y="1365576"/>
            <a:ext cx="1840568" cy="1301820"/>
          </a:xfrm>
          <a:prstGeom prst="rect">
            <a:avLst/>
          </a:prstGeom>
          <a:noFill/>
          <a:ln>
            <a:noFill/>
          </a:ln>
          <a:effectLst>
            <a:outerShdw blurRad="271463" algn="bl" rotWithShape="0">
              <a:srgbClr val="0B69BA">
                <a:alpha val="50000"/>
              </a:srgbClr>
            </a:outerShdw>
          </a:effectLst>
        </p:spPr>
      </p:pic>
      <p:pic>
        <p:nvPicPr>
          <p:cNvPr id="909" name="Google Shape;909;p127">
            <a:hlinkClick r:id="rId6"/>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11912" y="3020373"/>
            <a:ext cx="922107" cy="1032212"/>
          </a:xfrm>
          <a:prstGeom prst="rect">
            <a:avLst/>
          </a:prstGeom>
          <a:noFill/>
          <a:ln>
            <a:noFill/>
          </a:ln>
          <a:effectLst>
            <a:outerShdw blurRad="271463" algn="bl" rotWithShape="0">
              <a:srgbClr val="0B69BA">
                <a:alpha val="50000"/>
              </a:srgbClr>
            </a:outerShdw>
          </a:effectLst>
        </p:spPr>
      </p:pic>
      <p:pic>
        <p:nvPicPr>
          <p:cNvPr id="910" name="Google Shape;910;p127">
            <a:hlinkClick r:id="rId6"/>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484876" y="2918245"/>
            <a:ext cx="922109" cy="1202751"/>
          </a:xfrm>
          <a:prstGeom prst="rect">
            <a:avLst/>
          </a:prstGeom>
          <a:noFill/>
          <a:ln>
            <a:noFill/>
          </a:ln>
          <a:effectLst>
            <a:outerShdw blurRad="271463" algn="bl" rotWithShape="0">
              <a:srgbClr val="0B69BA">
                <a:alpha val="50000"/>
              </a:srgbClr>
            </a:outerShdw>
          </a:effectLst>
        </p:spPr>
      </p:pic>
      <p:pic>
        <p:nvPicPr>
          <p:cNvPr id="911" name="Google Shape;911;p127">
            <a:hlinkClick r:id="rId6"/>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2460059" y="2918245"/>
            <a:ext cx="922109" cy="1202751"/>
          </a:xfrm>
          <a:prstGeom prst="rect">
            <a:avLst/>
          </a:prstGeom>
          <a:noFill/>
          <a:ln>
            <a:noFill/>
          </a:ln>
          <a:effectLst>
            <a:outerShdw blurRad="271463" algn="bl" rotWithShape="0">
              <a:srgbClr val="0B69BA">
                <a:alpha val="50000"/>
              </a:srgbClr>
            </a:outerShdw>
          </a:effectLst>
        </p:spPr>
      </p:pic>
      <p:pic>
        <p:nvPicPr>
          <p:cNvPr id="912" name="Google Shape;912;p127"/>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4806936" y="3129081"/>
            <a:ext cx="1629751" cy="923504"/>
          </a:xfrm>
          <a:prstGeom prst="rect">
            <a:avLst/>
          </a:prstGeom>
          <a:noFill/>
          <a:ln>
            <a:noFill/>
          </a:ln>
        </p:spPr>
      </p:pic>
      <p:sp>
        <p:nvSpPr>
          <p:cNvPr id="913" name="Google Shape;913;p127"/>
          <p:cNvSpPr/>
          <p:nvPr/>
        </p:nvSpPr>
        <p:spPr>
          <a:xfrm>
            <a:off x="506875" y="233475"/>
            <a:ext cx="1274700" cy="98700"/>
          </a:xfrm>
          <a:prstGeom prst="rect">
            <a:avLst/>
          </a:prstGeom>
          <a:gradFill>
            <a:gsLst>
              <a:gs pos="0">
                <a:srgbClr val="08AB19"/>
              </a:gs>
              <a:gs pos="30000">
                <a:srgbClr val="17D2CC"/>
              </a:gs>
              <a:gs pos="100000">
                <a:srgbClr val="0B69BA"/>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2" name="Picture 4" descr="Splashtop wins the EdTech Breakthrough Awards 2023">
            <a:extLst>
              <a:ext uri="{FF2B5EF4-FFF2-40B4-BE49-F238E27FC236}">
                <a16:creationId xmlns:a16="http://schemas.microsoft.com/office/drawing/2014/main" id="{ABDD15BF-33A0-E4A8-A199-B802D5285689}"/>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b="9853"/>
          <a:stretch/>
        </p:blipFill>
        <p:spPr bwMode="auto">
          <a:xfrm>
            <a:off x="3435243" y="2972697"/>
            <a:ext cx="1318618" cy="11482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FEC7E2B-3B42-B201-EA8B-58646FE26E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875" y="1404081"/>
            <a:ext cx="1085778" cy="13427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64EF678-6449-2817-6A31-652AA8C1DE12}"/>
              </a:ext>
            </a:extLst>
          </p:cNvPr>
          <p:cNvSpPr>
            <a:spLocks noGrp="1"/>
          </p:cNvSpPr>
          <p:nvPr>
            <p:ph type="title"/>
          </p:nvPr>
        </p:nvSpPr>
        <p:spPr>
          <a:xfrm>
            <a:off x="506875" y="310898"/>
            <a:ext cx="8130300" cy="491210"/>
          </a:xfrm>
        </p:spPr>
        <p:txBody>
          <a:bodyPr/>
          <a:lstStyle/>
          <a:p>
            <a:r>
              <a:rPr lang="en-US" dirty="0">
                <a:solidFill>
                  <a:schemeClr val="bg1"/>
                </a:solidFill>
              </a:rPr>
              <a:t>A recognized and award-winning learning platform</a:t>
            </a:r>
          </a:p>
        </p:txBody>
      </p:sp>
      <p:pic>
        <p:nvPicPr>
          <p:cNvPr id="4" name="Picture 2">
            <a:extLst>
              <a:ext uri="{FF2B5EF4-FFF2-40B4-BE49-F238E27FC236}">
                <a16:creationId xmlns:a16="http://schemas.microsoft.com/office/drawing/2014/main" id="{7B066905-49ED-F7A1-5F68-187FF15D3B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2195" y="1404082"/>
            <a:ext cx="1085778" cy="1342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174878-0BB1-243E-EE64-77466A0C6C73}"/>
              </a:ext>
            </a:extLst>
          </p:cNvPr>
          <p:cNvPicPr>
            <a:picLocks noChangeAspect="1"/>
          </p:cNvPicPr>
          <p:nvPr/>
        </p:nvPicPr>
        <p:blipFill>
          <a:blip r:embed="rId2"/>
          <a:stretch>
            <a:fillRect/>
          </a:stretch>
        </p:blipFill>
        <p:spPr>
          <a:xfrm>
            <a:off x="2567366" y="762000"/>
            <a:ext cx="3863586" cy="3763191"/>
          </a:xfrm>
          <a:prstGeom prst="rect">
            <a:avLst/>
          </a:prstGeom>
        </p:spPr>
      </p:pic>
    </p:spTree>
    <p:extLst>
      <p:ext uri="{BB962C8B-B14F-4D97-AF65-F5344CB8AC3E}">
        <p14:creationId xmlns:p14="http://schemas.microsoft.com/office/powerpoint/2010/main" val="169165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22"/>
          <p:cNvSpPr txBox="1">
            <a:spLocks noGrp="1"/>
          </p:cNvSpPr>
          <p:nvPr>
            <p:ph type="title"/>
          </p:nvPr>
        </p:nvSpPr>
        <p:spPr>
          <a:xfrm>
            <a:off x="502521" y="2302684"/>
            <a:ext cx="2703300" cy="12174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2400" dirty="0">
                <a:latin typeface="Poppins"/>
                <a:ea typeface="Poppins"/>
                <a:cs typeface="Poppins"/>
                <a:sym typeface="Poppins"/>
              </a:rPr>
              <a:t>Spreading the knowledge of innovators</a:t>
            </a:r>
            <a:endParaRPr sz="2400" dirty="0">
              <a:latin typeface="Poppins"/>
              <a:ea typeface="Poppins"/>
              <a:cs typeface="Poppins"/>
              <a:sym typeface="Poppins"/>
            </a:endParaRPr>
          </a:p>
        </p:txBody>
      </p:sp>
      <p:sp>
        <p:nvSpPr>
          <p:cNvPr id="2" name="Title 2">
            <a:extLst>
              <a:ext uri="{FF2B5EF4-FFF2-40B4-BE49-F238E27FC236}">
                <a16:creationId xmlns:a16="http://schemas.microsoft.com/office/drawing/2014/main" id="{9C32AC83-831A-B8EE-1E49-A36682B4BDD0}"/>
              </a:ext>
            </a:extLst>
          </p:cNvPr>
          <p:cNvSpPr txBox="1">
            <a:spLocks/>
          </p:cNvSpPr>
          <p:nvPr/>
        </p:nvSpPr>
        <p:spPr>
          <a:xfrm>
            <a:off x="502521" y="3977538"/>
            <a:ext cx="2828508" cy="137643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1pPr>
            <a:lvl2pPr marR="0" lvl="1"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2pPr>
            <a:lvl3pPr marR="0" lvl="2"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3pPr>
            <a:lvl4pPr marR="0" lvl="3"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4pPr>
            <a:lvl5pPr marR="0" lvl="4"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5pPr>
            <a:lvl6pPr marR="0" lvl="5"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6pPr>
            <a:lvl7pPr marR="0" lvl="6"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7pPr>
            <a:lvl8pPr marR="0" lvl="7"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8pPr>
            <a:lvl9pPr marR="0" lvl="8"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9pPr>
          </a:lstStyle>
          <a:p>
            <a:r>
              <a:rPr lang="en" sz="2400" dirty="0"/>
              <a:t>Let’s see How O’Reilly Can Help</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30"/>
          <p:cNvSpPr txBox="1">
            <a:spLocks noGrp="1"/>
          </p:cNvSpPr>
          <p:nvPr>
            <p:ph type="title"/>
          </p:nvPr>
        </p:nvSpPr>
        <p:spPr>
          <a:xfrm>
            <a:off x="506875" y="1878975"/>
            <a:ext cx="8130300" cy="138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Business &amp; Technology</a:t>
            </a:r>
            <a:endParaRPr dirty="0"/>
          </a:p>
          <a:p>
            <a:pPr marL="0" lvl="0" indent="0" algn="l" rtl="0">
              <a:spcBef>
                <a:spcPts val="0"/>
              </a:spcBef>
              <a:spcAft>
                <a:spcPts val="0"/>
              </a:spcAft>
              <a:buNone/>
            </a:pPr>
            <a:r>
              <a:rPr lang="en" sz="2400" dirty="0">
                <a:latin typeface="Poppins"/>
                <a:ea typeface="Poppins"/>
                <a:cs typeface="Poppins"/>
                <a:sym typeface="Poppins"/>
              </a:rPr>
              <a:t>Trends</a:t>
            </a:r>
            <a:endParaRPr sz="2400" dirty="0">
              <a:latin typeface="Poppins"/>
              <a:ea typeface="Poppins"/>
              <a:cs typeface="Poppins"/>
              <a:sym typeface="Poppins"/>
            </a:endParaRPr>
          </a:p>
        </p:txBody>
      </p:sp>
    </p:spTree>
    <p:extLst>
      <p:ext uri="{BB962C8B-B14F-4D97-AF65-F5344CB8AC3E}">
        <p14:creationId xmlns:p14="http://schemas.microsoft.com/office/powerpoint/2010/main" val="319850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896EAF-4C97-D270-0EA9-9B307467E058}"/>
              </a:ext>
            </a:extLst>
          </p:cNvPr>
          <p:cNvSpPr>
            <a:spLocks noGrp="1"/>
          </p:cNvSpPr>
          <p:nvPr>
            <p:ph type="body" idx="1"/>
          </p:nvPr>
        </p:nvSpPr>
        <p:spPr/>
        <p:txBody>
          <a:bodyPr/>
          <a:lstStyle/>
          <a:p>
            <a:r>
              <a:rPr lang="en-US" dirty="0"/>
              <a:t>Source: World Economic Forum “The Future of Jobs Report 2023” (30 April 2023)</a:t>
            </a:r>
          </a:p>
        </p:txBody>
      </p:sp>
      <p:sp>
        <p:nvSpPr>
          <p:cNvPr id="3" name="Title 2">
            <a:extLst>
              <a:ext uri="{FF2B5EF4-FFF2-40B4-BE49-F238E27FC236}">
                <a16:creationId xmlns:a16="http://schemas.microsoft.com/office/drawing/2014/main" id="{2D6DE412-6B2A-82BB-F341-86EEE72C4A11}"/>
              </a:ext>
            </a:extLst>
          </p:cNvPr>
          <p:cNvSpPr>
            <a:spLocks noGrp="1"/>
          </p:cNvSpPr>
          <p:nvPr>
            <p:ph type="title"/>
          </p:nvPr>
        </p:nvSpPr>
        <p:spPr/>
        <p:txBody>
          <a:bodyPr/>
          <a:lstStyle/>
          <a:p>
            <a:r>
              <a:rPr lang="en-US" dirty="0"/>
              <a:t>Business &amp; Technology Trends</a:t>
            </a:r>
          </a:p>
        </p:txBody>
      </p:sp>
      <p:pic>
        <p:nvPicPr>
          <p:cNvPr id="1026" name="Picture 2" descr="Fastest growing vs. fastest declining jobs">
            <a:extLst>
              <a:ext uri="{FF2B5EF4-FFF2-40B4-BE49-F238E27FC236}">
                <a16:creationId xmlns:a16="http://schemas.microsoft.com/office/drawing/2014/main" id="{9CF4623E-BDCB-1319-6B03-E3A2B871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28" y="960120"/>
            <a:ext cx="6255172" cy="351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57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astest growing vs. fastest declining jobs">
            <a:extLst>
              <a:ext uri="{FF2B5EF4-FFF2-40B4-BE49-F238E27FC236}">
                <a16:creationId xmlns:a16="http://schemas.microsoft.com/office/drawing/2014/main" id="{743C3783-6512-2306-B44D-AAA119AB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6416"/>
            <a:ext cx="6513385" cy="36637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BF3E3D1-2749-15D5-4A1A-5C18E25DF2F6}"/>
              </a:ext>
            </a:extLst>
          </p:cNvPr>
          <p:cNvSpPr>
            <a:spLocks noGrp="1"/>
          </p:cNvSpPr>
          <p:nvPr>
            <p:ph type="title"/>
          </p:nvPr>
        </p:nvSpPr>
        <p:spPr/>
        <p:txBody>
          <a:bodyPr/>
          <a:lstStyle/>
          <a:p>
            <a:r>
              <a:rPr lang="en-US" dirty="0"/>
              <a:t>Business &amp; Technology Trends: The Future of Jobs</a:t>
            </a:r>
          </a:p>
        </p:txBody>
      </p:sp>
      <p:sp>
        <p:nvSpPr>
          <p:cNvPr id="6" name="Star: 5 Points 5">
            <a:extLst>
              <a:ext uri="{FF2B5EF4-FFF2-40B4-BE49-F238E27FC236}">
                <a16:creationId xmlns:a16="http://schemas.microsoft.com/office/drawing/2014/main" id="{F67D522A-FD0C-6FEF-6D4C-4FE28AE19416}"/>
              </a:ext>
            </a:extLst>
          </p:cNvPr>
          <p:cNvSpPr/>
          <p:nvPr/>
        </p:nvSpPr>
        <p:spPr>
          <a:xfrm>
            <a:off x="172086" y="2123041"/>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4DF5C47-B8E4-CA9E-706F-35B9199590D2}"/>
              </a:ext>
            </a:extLst>
          </p:cNvPr>
          <p:cNvSpPr/>
          <p:nvPr/>
        </p:nvSpPr>
        <p:spPr>
          <a:xfrm>
            <a:off x="179018" y="1714837"/>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9BF4BA1-FDE6-24DC-F490-D3FACA574FF1}"/>
              </a:ext>
            </a:extLst>
          </p:cNvPr>
          <p:cNvSpPr/>
          <p:nvPr/>
        </p:nvSpPr>
        <p:spPr>
          <a:xfrm>
            <a:off x="172085" y="2333349"/>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80BE2CE-0FAF-5F60-C1C7-781B13D2B521}"/>
              </a:ext>
            </a:extLst>
          </p:cNvPr>
          <p:cNvSpPr/>
          <p:nvPr/>
        </p:nvSpPr>
        <p:spPr>
          <a:xfrm>
            <a:off x="171612" y="2594615"/>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12F34644-03C9-E605-F2A2-424CA9DA910C}"/>
              </a:ext>
            </a:extLst>
          </p:cNvPr>
          <p:cNvSpPr/>
          <p:nvPr/>
        </p:nvSpPr>
        <p:spPr>
          <a:xfrm>
            <a:off x="179017" y="2963245"/>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4F074B6-7520-6457-457E-8A734F14DF04}"/>
              </a:ext>
            </a:extLst>
          </p:cNvPr>
          <p:cNvSpPr/>
          <p:nvPr/>
        </p:nvSpPr>
        <p:spPr>
          <a:xfrm>
            <a:off x="179018" y="3206130"/>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450784BE-2370-DCAC-3F3F-ED3A7835C217}"/>
              </a:ext>
            </a:extLst>
          </p:cNvPr>
          <p:cNvSpPr/>
          <p:nvPr/>
        </p:nvSpPr>
        <p:spPr>
          <a:xfrm>
            <a:off x="179017" y="3595330"/>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21393383-6CE0-4373-6F88-9B80D23370DA}"/>
              </a:ext>
            </a:extLst>
          </p:cNvPr>
          <p:cNvSpPr/>
          <p:nvPr/>
        </p:nvSpPr>
        <p:spPr>
          <a:xfrm>
            <a:off x="179017" y="2801953"/>
            <a:ext cx="153523" cy="14369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9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730E4-93F5-980A-1C72-7D13BDE3F5DD}"/>
              </a:ext>
            </a:extLst>
          </p:cNvPr>
          <p:cNvSpPr>
            <a:spLocks noGrp="1"/>
          </p:cNvSpPr>
          <p:nvPr>
            <p:ph type="title"/>
          </p:nvPr>
        </p:nvSpPr>
        <p:spPr/>
        <p:txBody>
          <a:bodyPr/>
          <a:lstStyle/>
          <a:p>
            <a:r>
              <a:rPr lang="en-US" dirty="0"/>
              <a:t>Business &amp; Technology Trends: Reskilling, and the Intertwining of Business and Technology</a:t>
            </a:r>
          </a:p>
        </p:txBody>
      </p:sp>
      <p:pic>
        <p:nvPicPr>
          <p:cNvPr id="2052" name="Picture 4" descr="Reskilling needs">
            <a:extLst>
              <a:ext uri="{FF2B5EF4-FFF2-40B4-BE49-F238E27FC236}">
                <a16:creationId xmlns:a16="http://schemas.microsoft.com/office/drawing/2014/main" id="{E7EFC921-80E5-4F2A-32C8-0C6185B4A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29" y="1328333"/>
            <a:ext cx="3558539" cy="355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Big data and AI drive job changes​">
            <a:extLst>
              <a:ext uri="{FF2B5EF4-FFF2-40B4-BE49-F238E27FC236}">
                <a16:creationId xmlns:a16="http://schemas.microsoft.com/office/drawing/2014/main" id="{70AE349D-2530-122B-F41C-1893E949F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997" y="1328332"/>
            <a:ext cx="3894163" cy="3572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11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20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 L 0 0.25 E" pathEditMode="relative" ptsTypes="">
                                      <p:cBhvr>
                                        <p:cTn id="10" dur="2000" fill="hold"/>
                                        <p:tgtEl>
                                          <p:spTgt spid="20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30"/>
          <p:cNvSpPr txBox="1">
            <a:spLocks noGrp="1"/>
          </p:cNvSpPr>
          <p:nvPr>
            <p:ph type="title"/>
          </p:nvPr>
        </p:nvSpPr>
        <p:spPr>
          <a:xfrm>
            <a:off x="506875" y="1878975"/>
            <a:ext cx="8130300" cy="138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O’Reilly and ProQuest</a:t>
            </a:r>
            <a:endParaRPr dirty="0"/>
          </a:p>
          <a:p>
            <a:pPr marL="0" lvl="0" indent="0" algn="l" rtl="0">
              <a:spcBef>
                <a:spcPts val="0"/>
              </a:spcBef>
              <a:spcAft>
                <a:spcPts val="0"/>
              </a:spcAft>
              <a:buNone/>
            </a:pPr>
            <a:r>
              <a:rPr lang="en-US" sz="2400" dirty="0">
                <a:latin typeface="Poppins"/>
                <a:ea typeface="Poppins"/>
                <a:cs typeface="Poppins"/>
                <a:sym typeface="Poppins"/>
              </a:rPr>
              <a:t>A 20-Year Partnership</a:t>
            </a:r>
            <a:endParaRPr sz="2400" dirty="0">
              <a:latin typeface="Poppins"/>
              <a:ea typeface="Poppins"/>
              <a:cs typeface="Poppins"/>
              <a:sym typeface="Poppins"/>
            </a:endParaRPr>
          </a:p>
        </p:txBody>
      </p:sp>
      <p:sp>
        <p:nvSpPr>
          <p:cNvPr id="2" name="Title 2">
            <a:extLst>
              <a:ext uri="{FF2B5EF4-FFF2-40B4-BE49-F238E27FC236}">
                <a16:creationId xmlns:a16="http://schemas.microsoft.com/office/drawing/2014/main" id="{3231DED3-3B66-5840-F394-42381975B0B6}"/>
              </a:ext>
            </a:extLst>
          </p:cNvPr>
          <p:cNvSpPr txBox="1">
            <a:spLocks/>
          </p:cNvSpPr>
          <p:nvPr/>
        </p:nvSpPr>
        <p:spPr>
          <a:xfrm>
            <a:off x="537693" y="3420393"/>
            <a:ext cx="2703300" cy="1217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1pPr>
            <a:lvl2pPr marR="0" lvl="1"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2pPr>
            <a:lvl3pPr marR="0" lvl="2"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3pPr>
            <a:lvl4pPr marR="0" lvl="3"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4pPr>
            <a:lvl5pPr marR="0" lvl="4"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5pPr>
            <a:lvl6pPr marR="0" lvl="5"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6pPr>
            <a:lvl7pPr marR="0" lvl="6"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7pPr>
            <a:lvl8pPr marR="0" lvl="7"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8pPr>
            <a:lvl9pPr marR="0" lvl="8" algn="l" rtl="0">
              <a:lnSpc>
                <a:spcPct val="115000"/>
              </a:lnSpc>
              <a:spcBef>
                <a:spcPts val="0"/>
              </a:spcBef>
              <a:spcAft>
                <a:spcPts val="0"/>
              </a:spcAft>
              <a:buClr>
                <a:srgbClr val="FFFFFF"/>
              </a:buClr>
              <a:buSzPts val="3600"/>
              <a:buFont typeface="Poppins SemiBold"/>
              <a:buNone/>
              <a:defRPr sz="3600" b="0" i="0" u="none" strike="noStrike" cap="none">
                <a:solidFill>
                  <a:srgbClr val="FFFFFF"/>
                </a:solidFill>
                <a:latin typeface="Poppins SemiBold"/>
                <a:ea typeface="Poppins SemiBold"/>
                <a:cs typeface="Poppins SemiBold"/>
                <a:sym typeface="Poppins SemiBold"/>
              </a:defRPr>
            </a:lvl9pPr>
          </a:lstStyle>
          <a:p>
            <a:r>
              <a:rPr lang="en" sz="1400" dirty="0"/>
              <a:t>ProQuest is proud to be O’Reilly’s exclusive partner, serving academic and public libraries worldwide.</a:t>
            </a:r>
            <a:endParaRPr lang="en-US" sz="1400" dirty="0"/>
          </a:p>
        </p:txBody>
      </p:sp>
    </p:spTree>
    <p:extLst>
      <p:ext uri="{BB962C8B-B14F-4D97-AF65-F5344CB8AC3E}">
        <p14:creationId xmlns:p14="http://schemas.microsoft.com/office/powerpoint/2010/main" val="1553546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23"/>
          <p:cNvSpPr txBox="1">
            <a:spLocks noGrp="1"/>
          </p:cNvSpPr>
          <p:nvPr>
            <p:ph type="title"/>
          </p:nvPr>
        </p:nvSpPr>
        <p:spPr>
          <a:xfrm>
            <a:off x="387543" y="310898"/>
            <a:ext cx="8130300" cy="860700"/>
          </a:xfrm>
          <a:prstGeom prst="rect">
            <a:avLst/>
          </a:prstGeom>
        </p:spPr>
        <p:txBody>
          <a:bodyPr spcFirstLastPara="1" wrap="square" lIns="0" tIns="91425" rIns="0" bIns="0" anchor="t" anchorCtr="0">
            <a:noAutofit/>
          </a:bodyPr>
          <a:lstStyle/>
          <a:p>
            <a:pPr marL="0" lvl="0" indent="0" algn="l" rtl="0">
              <a:spcBef>
                <a:spcPts val="0"/>
              </a:spcBef>
              <a:spcAft>
                <a:spcPts val="0"/>
              </a:spcAft>
              <a:buClr>
                <a:schemeClr val="dk1"/>
              </a:buClr>
              <a:buSzPts val="1100"/>
              <a:buFont typeface="Arial"/>
              <a:buNone/>
            </a:pPr>
            <a:r>
              <a:rPr lang="en"/>
              <a:t>"The internet was built on O'Reilly books." </a:t>
            </a:r>
            <a:endParaRPr/>
          </a:p>
        </p:txBody>
      </p:sp>
      <p:sp>
        <p:nvSpPr>
          <p:cNvPr id="844" name="Google Shape;844;p123"/>
          <p:cNvSpPr txBox="1">
            <a:spLocks noGrp="1"/>
          </p:cNvSpPr>
          <p:nvPr>
            <p:ph type="title"/>
          </p:nvPr>
        </p:nvSpPr>
        <p:spPr>
          <a:xfrm>
            <a:off x="506875" y="816532"/>
            <a:ext cx="8130300" cy="213000"/>
          </a:xfrm>
          <a:prstGeom prst="rect">
            <a:avLst/>
          </a:prstGeom>
          <a:noFill/>
          <a:ln>
            <a:noFill/>
          </a:ln>
        </p:spPr>
        <p:txBody>
          <a:bodyPr spcFirstLastPara="1" wrap="square" lIns="91425" tIns="91425" rIns="91425" bIns="91425" anchor="ctr" anchorCtr="0">
            <a:noAutofit/>
          </a:bodyPr>
          <a:lstStyle/>
          <a:p>
            <a:pPr marL="0" lvl="0" indent="0" algn="l" rtl="0">
              <a:lnSpc>
                <a:spcPct val="108000"/>
              </a:lnSpc>
              <a:spcBef>
                <a:spcPts val="0"/>
              </a:spcBef>
              <a:spcAft>
                <a:spcPts val="0"/>
              </a:spcAft>
              <a:buClr>
                <a:schemeClr val="dk1"/>
              </a:buClr>
              <a:buSzPts val="1100"/>
              <a:buFont typeface="Arial"/>
              <a:buNone/>
            </a:pPr>
            <a:r>
              <a:rPr lang="en" sz="1600">
                <a:solidFill>
                  <a:schemeClr val="lt2"/>
                </a:solidFill>
                <a:latin typeface="Poppins"/>
                <a:ea typeface="Poppins"/>
                <a:cs typeface="Poppins"/>
                <a:sym typeface="Poppins"/>
              </a:rPr>
              <a:t>–Publisher Weekly</a:t>
            </a:r>
            <a:endParaRPr/>
          </a:p>
        </p:txBody>
      </p:sp>
      <p:pic>
        <p:nvPicPr>
          <p:cNvPr id="845" name="Google Shape;845;p123" descr="cov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9327" y="1344180"/>
            <a:ext cx="1042425" cy="1371600"/>
          </a:xfrm>
          <a:prstGeom prst="rect">
            <a:avLst/>
          </a:prstGeom>
          <a:noFill/>
          <a:ln>
            <a:noFill/>
          </a:ln>
        </p:spPr>
      </p:pic>
      <p:pic>
        <p:nvPicPr>
          <p:cNvPr id="846" name="Google Shape;846;p1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16477" y="1344155"/>
            <a:ext cx="1042400" cy="1371600"/>
          </a:xfrm>
          <a:prstGeom prst="rect">
            <a:avLst/>
          </a:prstGeom>
          <a:noFill/>
          <a:ln>
            <a:noFill/>
          </a:ln>
        </p:spPr>
      </p:pic>
      <p:pic>
        <p:nvPicPr>
          <p:cNvPr id="847" name="Google Shape;847;p123" descr="First Edition"/>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49327" y="1344166"/>
            <a:ext cx="1042425" cy="1371550"/>
          </a:xfrm>
          <a:prstGeom prst="rect">
            <a:avLst/>
          </a:prstGeom>
          <a:noFill/>
          <a:ln>
            <a:noFill/>
          </a:ln>
        </p:spPr>
      </p:pic>
      <p:pic>
        <p:nvPicPr>
          <p:cNvPr id="848" name="Google Shape;848;p123" descr="Cover image for Hadoop: The Definitive Guide"/>
          <p:cNvPicPr preferRelativeResize="0"/>
          <p:nvPr/>
        </p:nvPicPr>
        <p:blipFill rotWithShape="1">
          <a:blip r:embed="rId6">
            <a:alphaModFix/>
          </a:blip>
          <a:srcRect/>
          <a:stretch/>
        </p:blipFill>
        <p:spPr>
          <a:xfrm>
            <a:off x="5814939" y="1344141"/>
            <a:ext cx="1042400" cy="1371600"/>
          </a:xfrm>
          <a:prstGeom prst="rect">
            <a:avLst/>
          </a:prstGeom>
          <a:noFill/>
          <a:ln>
            <a:noFill/>
          </a:ln>
        </p:spPr>
      </p:pic>
      <p:pic>
        <p:nvPicPr>
          <p:cNvPr id="849" name="Google Shape;849;p1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44627" y="1344204"/>
            <a:ext cx="1042425" cy="1371550"/>
          </a:xfrm>
          <a:prstGeom prst="rect">
            <a:avLst/>
          </a:prstGeom>
          <a:noFill/>
          <a:ln>
            <a:noFill/>
          </a:ln>
        </p:spPr>
      </p:pic>
      <p:pic>
        <p:nvPicPr>
          <p:cNvPr id="850" name="Google Shape;850;p123" descr="First Edition"/>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44627" y="1344204"/>
            <a:ext cx="1042425" cy="1371550"/>
          </a:xfrm>
          <a:prstGeom prst="rect">
            <a:avLst/>
          </a:prstGeom>
          <a:noFill/>
          <a:ln>
            <a:noFill/>
          </a:ln>
        </p:spPr>
      </p:pic>
      <p:pic>
        <p:nvPicPr>
          <p:cNvPr id="851" name="Google Shape;851;p123"/>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980539" y="1344141"/>
            <a:ext cx="1042416" cy="1371600"/>
          </a:xfrm>
          <a:prstGeom prst="rect">
            <a:avLst/>
          </a:prstGeom>
          <a:noFill/>
          <a:ln>
            <a:noFill/>
          </a:ln>
        </p:spPr>
      </p:pic>
      <p:pic>
        <p:nvPicPr>
          <p:cNvPr id="852" name="Google Shape;852;p123" descr="First Edition"/>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6980539" y="1344141"/>
            <a:ext cx="1042416" cy="1371600"/>
          </a:xfrm>
          <a:prstGeom prst="rect">
            <a:avLst/>
          </a:prstGeom>
          <a:noFill/>
          <a:ln>
            <a:noFill/>
          </a:ln>
        </p:spPr>
      </p:pic>
      <p:pic>
        <p:nvPicPr>
          <p:cNvPr id="853" name="Google Shape;853;p12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493077" y="1344204"/>
            <a:ext cx="1042400" cy="1371550"/>
          </a:xfrm>
          <a:prstGeom prst="rect">
            <a:avLst/>
          </a:prstGeom>
          <a:noFill/>
          <a:ln>
            <a:noFill/>
          </a:ln>
        </p:spPr>
      </p:pic>
      <p:pic>
        <p:nvPicPr>
          <p:cNvPr id="854" name="Google Shape;854;p123" descr="First Edition"/>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493077" y="1344154"/>
            <a:ext cx="1042400" cy="1371600"/>
          </a:xfrm>
          <a:prstGeom prst="rect">
            <a:avLst/>
          </a:prstGeom>
          <a:noFill/>
          <a:ln>
            <a:noFill/>
          </a:ln>
        </p:spPr>
      </p:pic>
      <p:pic>
        <p:nvPicPr>
          <p:cNvPr id="855" name="Google Shape;855;p123"/>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2315902" y="1344154"/>
            <a:ext cx="1042416" cy="1371600"/>
          </a:xfrm>
          <a:prstGeom prst="rect">
            <a:avLst/>
          </a:prstGeom>
          <a:noFill/>
          <a:ln>
            <a:noFill/>
          </a:ln>
        </p:spPr>
      </p:pic>
      <p:pic>
        <p:nvPicPr>
          <p:cNvPr id="856" name="Google Shape;856;p123"/>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138739" y="1344154"/>
            <a:ext cx="1042416" cy="1371600"/>
          </a:xfrm>
          <a:prstGeom prst="rect">
            <a:avLst/>
          </a:prstGeom>
          <a:noFill/>
          <a:ln>
            <a:noFill/>
          </a:ln>
        </p:spPr>
      </p:pic>
      <p:pic>
        <p:nvPicPr>
          <p:cNvPr id="857" name="Google Shape;857;p123"/>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38418" y="1344154"/>
            <a:ext cx="1042416" cy="1371600"/>
          </a:xfrm>
          <a:prstGeom prst="rect">
            <a:avLst/>
          </a:prstGeom>
          <a:noFill/>
          <a:ln>
            <a:noFill/>
          </a:ln>
        </p:spPr>
      </p:pic>
      <p:pic>
        <p:nvPicPr>
          <p:cNvPr id="858" name="Google Shape;858;p123"/>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38423" y="1344154"/>
            <a:ext cx="1042416" cy="1371600"/>
          </a:xfrm>
          <a:prstGeom prst="rect">
            <a:avLst/>
          </a:prstGeom>
          <a:noFill/>
          <a:ln>
            <a:noFill/>
          </a:ln>
        </p:spPr>
      </p:pic>
      <p:pic>
        <p:nvPicPr>
          <p:cNvPr id="859" name="Google Shape;859;p123" descr="Running Mac OS X Tiger"/>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1126439" y="1344154"/>
            <a:ext cx="1042416" cy="1371600"/>
          </a:xfrm>
          <a:prstGeom prst="rect">
            <a:avLst/>
          </a:prstGeom>
          <a:noFill/>
          <a:ln>
            <a:noFill/>
          </a:ln>
        </p:spPr>
      </p:pic>
      <p:pic>
        <p:nvPicPr>
          <p:cNvPr id="860" name="Google Shape;860;p123" descr="First Edition"/>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2315902" y="1344154"/>
            <a:ext cx="1042416" cy="1371600"/>
          </a:xfrm>
          <a:prstGeom prst="rect">
            <a:avLst/>
          </a:prstGeom>
          <a:noFill/>
          <a:ln>
            <a:noFill/>
          </a:ln>
        </p:spPr>
      </p:pic>
      <p:pic>
        <p:nvPicPr>
          <p:cNvPr id="861" name="Google Shape;861;p123"/>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flipH="1">
            <a:off x="-1338917" y="2189332"/>
            <a:ext cx="5997727" cy="2802661"/>
          </a:xfrm>
          <a:prstGeom prst="rect">
            <a:avLst/>
          </a:prstGeom>
          <a:noFill/>
          <a:ln>
            <a:noFill/>
          </a:ln>
        </p:spPr>
      </p:pic>
      <p:pic>
        <p:nvPicPr>
          <p:cNvPr id="2" name="Picture 1" descr="Logo, company name&#10;&#10;Description automatically generated">
            <a:extLst>
              <a:ext uri="{FF2B5EF4-FFF2-40B4-BE49-F238E27FC236}">
                <a16:creationId xmlns:a16="http://schemas.microsoft.com/office/drawing/2014/main" id="{912AB318-42D6-6638-1967-03C70920A78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26522" y="4608828"/>
            <a:ext cx="878634" cy="4475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43349"/>
            <a:ext cx="9144002" cy="4600151"/>
          </a:xfrm>
          <a:prstGeom prst="rect">
            <a:avLst/>
          </a:prstGeom>
          <a:noFill/>
          <a:ln>
            <a:noFill/>
          </a:ln>
        </p:spPr>
      </p:pic>
      <p:sp>
        <p:nvSpPr>
          <p:cNvPr id="871" name="Google Shape;871;p124"/>
          <p:cNvSpPr txBox="1">
            <a:spLocks noGrp="1"/>
          </p:cNvSpPr>
          <p:nvPr>
            <p:ph type="title"/>
          </p:nvPr>
        </p:nvSpPr>
        <p:spPr>
          <a:xfrm>
            <a:off x="506875" y="310900"/>
            <a:ext cx="6141000" cy="857400"/>
          </a:xfrm>
          <a:prstGeom prst="rect">
            <a:avLst/>
          </a:prstGeom>
        </p:spPr>
        <p:txBody>
          <a:bodyPr spcFirstLastPara="1" wrap="square" lIns="0" tIns="91425" rIns="0" bIns="0" anchor="t" anchorCtr="0">
            <a:noAutofit/>
          </a:bodyPr>
          <a:lstStyle/>
          <a:p>
            <a:pPr marL="0" lvl="0" indent="0" algn="l" rtl="0">
              <a:spcBef>
                <a:spcPts val="0"/>
              </a:spcBef>
              <a:spcAft>
                <a:spcPts val="0"/>
              </a:spcAft>
              <a:buNone/>
            </a:pPr>
            <a:r>
              <a:rPr lang="en"/>
              <a:t>40+ year history of educating technology professionals</a:t>
            </a:r>
            <a:endParaRPr/>
          </a:p>
        </p:txBody>
      </p:sp>
      <p:grpSp>
        <p:nvGrpSpPr>
          <p:cNvPr id="11" name="Group 10">
            <a:extLst>
              <a:ext uri="{FF2B5EF4-FFF2-40B4-BE49-F238E27FC236}">
                <a16:creationId xmlns:a16="http://schemas.microsoft.com/office/drawing/2014/main" id="{8A9C44B7-7B88-EAF0-7183-03505D2F97C8}"/>
              </a:ext>
            </a:extLst>
          </p:cNvPr>
          <p:cNvGrpSpPr/>
          <p:nvPr/>
        </p:nvGrpSpPr>
        <p:grpSpPr>
          <a:xfrm>
            <a:off x="1060110" y="1740214"/>
            <a:ext cx="7023779" cy="2468416"/>
            <a:chOff x="946192" y="1725652"/>
            <a:chExt cx="7023779" cy="2468416"/>
          </a:xfrm>
        </p:grpSpPr>
        <p:grpSp>
          <p:nvGrpSpPr>
            <p:cNvPr id="10" name="Group 9">
              <a:extLst>
                <a:ext uri="{FF2B5EF4-FFF2-40B4-BE49-F238E27FC236}">
                  <a16:creationId xmlns:a16="http://schemas.microsoft.com/office/drawing/2014/main" id="{05A10DAC-2405-AB62-01AF-EB316394C55E}"/>
                </a:ext>
              </a:extLst>
            </p:cNvPr>
            <p:cNvGrpSpPr/>
            <p:nvPr/>
          </p:nvGrpSpPr>
          <p:grpSpPr>
            <a:xfrm>
              <a:off x="6249311" y="1725652"/>
              <a:ext cx="1720660" cy="2238130"/>
              <a:chOff x="4084616" y="1800230"/>
              <a:chExt cx="1720660" cy="2238130"/>
            </a:xfrm>
          </p:grpSpPr>
          <p:grpSp>
            <p:nvGrpSpPr>
              <p:cNvPr id="8" name="Group 7">
                <a:extLst>
                  <a:ext uri="{FF2B5EF4-FFF2-40B4-BE49-F238E27FC236}">
                    <a16:creationId xmlns:a16="http://schemas.microsoft.com/office/drawing/2014/main" id="{B19A42BF-0268-A4B4-87DA-FFAACD81463F}"/>
                  </a:ext>
                </a:extLst>
              </p:cNvPr>
              <p:cNvGrpSpPr/>
              <p:nvPr/>
            </p:nvGrpSpPr>
            <p:grpSpPr>
              <a:xfrm>
                <a:off x="4141846" y="1800230"/>
                <a:ext cx="1606200" cy="1606200"/>
                <a:chOff x="4333395" y="1800230"/>
                <a:chExt cx="1606200" cy="1606200"/>
              </a:xfrm>
            </p:grpSpPr>
            <p:sp>
              <p:nvSpPr>
                <p:cNvPr id="867" name="Google Shape;867;p124"/>
                <p:cNvSpPr/>
                <p:nvPr/>
              </p:nvSpPr>
              <p:spPr>
                <a:xfrm>
                  <a:off x="4333395" y="1800230"/>
                  <a:ext cx="1606200" cy="1606200"/>
                </a:xfrm>
                <a:prstGeom prst="ellipse">
                  <a:avLst/>
                </a:prstGeom>
                <a:gradFill>
                  <a:gsLst>
                    <a:gs pos="0">
                      <a:srgbClr val="F50007"/>
                    </a:gs>
                    <a:gs pos="100000">
                      <a:srgbClr val="EDBD0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0" name="Google Shape;870;p1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90504" y="1857339"/>
                  <a:ext cx="1508760" cy="1508760"/>
                </a:xfrm>
                <a:prstGeom prst="rect">
                  <a:avLst/>
                </a:prstGeom>
                <a:noFill/>
                <a:ln>
                  <a:noFill/>
                </a:ln>
              </p:spPr>
            </p:pic>
          </p:grpSp>
          <p:sp>
            <p:nvSpPr>
              <p:cNvPr id="873" name="Google Shape;873;p124"/>
              <p:cNvSpPr/>
              <p:nvPr/>
            </p:nvSpPr>
            <p:spPr>
              <a:xfrm>
                <a:off x="4084616" y="3507546"/>
                <a:ext cx="1720660" cy="53081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1200"/>
                  <a:buFont typeface="Arial"/>
                  <a:buNone/>
                </a:pPr>
                <a:r>
                  <a:rPr lang="en" b="1"/>
                  <a:t>Forward-thinking</a:t>
                </a:r>
                <a:r>
                  <a:rPr lang="en"/>
                  <a:t> tech events</a:t>
                </a:r>
                <a:endParaRPr i="0" u="none" strike="noStrike" cap="none">
                  <a:latin typeface="Arial"/>
                  <a:ea typeface="Arial"/>
                  <a:cs typeface="Arial"/>
                  <a:sym typeface="Arial"/>
                </a:endParaRPr>
              </a:p>
            </p:txBody>
          </p:sp>
        </p:grpSp>
        <p:grpSp>
          <p:nvGrpSpPr>
            <p:cNvPr id="9" name="Group 8">
              <a:extLst>
                <a:ext uri="{FF2B5EF4-FFF2-40B4-BE49-F238E27FC236}">
                  <a16:creationId xmlns:a16="http://schemas.microsoft.com/office/drawing/2014/main" id="{430A2227-AA4B-1DE2-29F1-A906C2AF01C0}"/>
                </a:ext>
              </a:extLst>
            </p:cNvPr>
            <p:cNvGrpSpPr/>
            <p:nvPr/>
          </p:nvGrpSpPr>
          <p:grpSpPr>
            <a:xfrm>
              <a:off x="3573560" y="1725652"/>
              <a:ext cx="1720660" cy="2268232"/>
              <a:chOff x="1412743" y="1800230"/>
              <a:chExt cx="1720660" cy="2268232"/>
            </a:xfrm>
          </p:grpSpPr>
          <p:sp>
            <p:nvSpPr>
              <p:cNvPr id="872" name="Google Shape;872;p124"/>
              <p:cNvSpPr/>
              <p:nvPr/>
            </p:nvSpPr>
            <p:spPr>
              <a:xfrm>
                <a:off x="1412743" y="3528762"/>
                <a:ext cx="1720660" cy="539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1200"/>
                  <a:buFont typeface="Arial"/>
                  <a:buNone/>
                </a:pPr>
                <a:r>
                  <a:rPr lang="en" b="1" i="0" u="none" strike="noStrike" cap="none">
                    <a:latin typeface="Arial"/>
                    <a:ea typeface="Arial"/>
                    <a:cs typeface="Arial"/>
                    <a:sym typeface="Arial"/>
                  </a:rPr>
                  <a:t>Groundbreaking</a:t>
                </a:r>
                <a:r>
                  <a:rPr lang="en" i="0" u="none" strike="noStrike" cap="none">
                    <a:latin typeface="Arial"/>
                    <a:ea typeface="Arial"/>
                    <a:cs typeface="Arial"/>
                    <a:sym typeface="Arial"/>
                  </a:rPr>
                  <a:t> </a:t>
                </a:r>
                <a:br>
                  <a:rPr lang="en" i="0" u="none" strike="noStrike" cap="none">
                    <a:latin typeface="Arial"/>
                    <a:ea typeface="Arial"/>
                    <a:cs typeface="Arial"/>
                    <a:sym typeface="Arial"/>
                  </a:rPr>
                </a:br>
                <a:r>
                  <a:rPr lang="en" i="0" u="none" strike="noStrike" cap="none">
                    <a:latin typeface="Arial"/>
                    <a:ea typeface="Arial"/>
                    <a:cs typeface="Arial"/>
                    <a:sym typeface="Arial"/>
                  </a:rPr>
                  <a:t>book publishing </a:t>
                </a:r>
                <a:endParaRPr i="0" u="none" strike="noStrike" cap="none">
                  <a:latin typeface="Arial"/>
                  <a:ea typeface="Arial"/>
                  <a:cs typeface="Arial"/>
                  <a:sym typeface="Arial"/>
                </a:endParaRPr>
              </a:p>
            </p:txBody>
          </p:sp>
          <p:grpSp>
            <p:nvGrpSpPr>
              <p:cNvPr id="7" name="Group 6">
                <a:extLst>
                  <a:ext uri="{FF2B5EF4-FFF2-40B4-BE49-F238E27FC236}">
                    <a16:creationId xmlns:a16="http://schemas.microsoft.com/office/drawing/2014/main" id="{3D1C577F-38BB-2DF0-2FB8-394765508CFB}"/>
                  </a:ext>
                </a:extLst>
              </p:cNvPr>
              <p:cNvGrpSpPr/>
              <p:nvPr/>
            </p:nvGrpSpPr>
            <p:grpSpPr>
              <a:xfrm>
                <a:off x="1469973" y="1800230"/>
                <a:ext cx="1606200" cy="1606200"/>
                <a:chOff x="1469985" y="1800230"/>
                <a:chExt cx="1606200" cy="1606200"/>
              </a:xfrm>
            </p:grpSpPr>
            <p:sp>
              <p:nvSpPr>
                <p:cNvPr id="868" name="Google Shape;868;p124"/>
                <p:cNvSpPr/>
                <p:nvPr/>
              </p:nvSpPr>
              <p:spPr>
                <a:xfrm>
                  <a:off x="1469985" y="1800230"/>
                  <a:ext cx="1606200" cy="1606200"/>
                </a:xfrm>
                <a:prstGeom prst="ellipse">
                  <a:avLst/>
                </a:prstGeom>
                <a:gradFill>
                  <a:gsLst>
                    <a:gs pos="0">
                      <a:srgbClr val="F50007"/>
                    </a:gs>
                    <a:gs pos="100000">
                      <a:srgbClr val="EDBD0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5" name="Google Shape;875;p12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19635" y="1849880"/>
                  <a:ext cx="1506900" cy="1506900"/>
                </a:xfrm>
                <a:prstGeom prst="rect">
                  <a:avLst/>
                </a:prstGeom>
                <a:noFill/>
                <a:ln>
                  <a:noFill/>
                </a:ln>
              </p:spPr>
            </p:pic>
          </p:grpSp>
        </p:grpSp>
        <p:grpSp>
          <p:nvGrpSpPr>
            <p:cNvPr id="6" name="Group 5">
              <a:extLst>
                <a:ext uri="{FF2B5EF4-FFF2-40B4-BE49-F238E27FC236}">
                  <a16:creationId xmlns:a16="http://schemas.microsoft.com/office/drawing/2014/main" id="{B62248D4-3A3D-F758-4F0E-140855901818}"/>
                </a:ext>
              </a:extLst>
            </p:cNvPr>
            <p:cNvGrpSpPr/>
            <p:nvPr/>
          </p:nvGrpSpPr>
          <p:grpSpPr>
            <a:xfrm>
              <a:off x="946192" y="1725652"/>
              <a:ext cx="1606200" cy="2468416"/>
              <a:chOff x="-1218503" y="1800230"/>
              <a:chExt cx="1606200" cy="2468416"/>
            </a:xfrm>
          </p:grpSpPr>
          <p:sp>
            <p:nvSpPr>
              <p:cNvPr id="874" name="Google Shape;874;p124"/>
              <p:cNvSpPr/>
              <p:nvPr/>
            </p:nvSpPr>
            <p:spPr>
              <a:xfrm>
                <a:off x="-1190903" y="3507546"/>
                <a:ext cx="1551000" cy="761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1100"/>
                  <a:buFont typeface="Arial"/>
                  <a:buNone/>
                </a:pPr>
                <a:r>
                  <a:rPr lang="en" b="1"/>
                  <a:t>Robust</a:t>
                </a:r>
                <a:r>
                  <a:rPr lang="en"/>
                  <a:t> online learning platform</a:t>
                </a:r>
                <a:endParaRPr/>
              </a:p>
            </p:txBody>
          </p:sp>
          <p:grpSp>
            <p:nvGrpSpPr>
              <p:cNvPr id="5" name="Group 4">
                <a:extLst>
                  <a:ext uri="{FF2B5EF4-FFF2-40B4-BE49-F238E27FC236}">
                    <a16:creationId xmlns:a16="http://schemas.microsoft.com/office/drawing/2014/main" id="{6491487A-3F37-EA66-15D1-DA0E1871EB4C}"/>
                  </a:ext>
                </a:extLst>
              </p:cNvPr>
              <p:cNvGrpSpPr/>
              <p:nvPr/>
            </p:nvGrpSpPr>
            <p:grpSpPr>
              <a:xfrm>
                <a:off x="-1218503" y="1800230"/>
                <a:ext cx="1606200" cy="1606200"/>
                <a:chOff x="-1348023" y="1800230"/>
                <a:chExt cx="1606200" cy="1606200"/>
              </a:xfrm>
            </p:grpSpPr>
            <p:sp>
              <p:nvSpPr>
                <p:cNvPr id="869" name="Google Shape;869;p124"/>
                <p:cNvSpPr/>
                <p:nvPr/>
              </p:nvSpPr>
              <p:spPr>
                <a:xfrm>
                  <a:off x="-1348023" y="1800230"/>
                  <a:ext cx="1606200" cy="1606200"/>
                </a:xfrm>
                <a:prstGeom prst="ellipse">
                  <a:avLst/>
                </a:prstGeom>
                <a:gradFill>
                  <a:gsLst>
                    <a:gs pos="0">
                      <a:srgbClr val="F50007"/>
                    </a:gs>
                    <a:gs pos="100000">
                      <a:srgbClr val="EDBD0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12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299303" y="1848950"/>
                  <a:ext cx="1508760" cy="1508760"/>
                </a:xfrm>
                <a:prstGeom prst="rect">
                  <a:avLst/>
                </a:prstGeom>
                <a:noFill/>
                <a:ln>
                  <a:noFill/>
                </a:ln>
              </p:spPr>
            </p:pic>
          </p:grpSp>
        </p:grpSp>
      </p:grpSp>
      <p:pic>
        <p:nvPicPr>
          <p:cNvPr id="2" name="Picture 1" descr="Logo, company name&#10;&#10;Description automatically generated">
            <a:extLst>
              <a:ext uri="{FF2B5EF4-FFF2-40B4-BE49-F238E27FC236}">
                <a16:creationId xmlns:a16="http://schemas.microsoft.com/office/drawing/2014/main" id="{EFB4D4F8-03F2-3776-5CD5-D6A5E58AA5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558" y="4586974"/>
            <a:ext cx="878634" cy="4475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965"/>
        <p:cNvGrpSpPr/>
        <p:nvPr/>
      </p:nvGrpSpPr>
      <p:grpSpPr>
        <a:xfrm>
          <a:off x="0" y="0"/>
          <a:ext cx="0" cy="0"/>
          <a:chOff x="0" y="0"/>
          <a:chExt cx="0" cy="0"/>
        </a:xfrm>
      </p:grpSpPr>
      <p:sp>
        <p:nvSpPr>
          <p:cNvPr id="966" name="Google Shape;966;p130"/>
          <p:cNvSpPr txBox="1">
            <a:spLocks noGrp="1"/>
          </p:cNvSpPr>
          <p:nvPr>
            <p:ph type="title"/>
          </p:nvPr>
        </p:nvSpPr>
        <p:spPr>
          <a:xfrm>
            <a:off x="506850" y="1935581"/>
            <a:ext cx="8130300" cy="138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About O’Reilly</a:t>
            </a:r>
            <a:endParaRPr dirty="0"/>
          </a:p>
        </p:txBody>
      </p:sp>
    </p:spTree>
    <p:extLst>
      <p:ext uri="{BB962C8B-B14F-4D97-AF65-F5344CB8AC3E}">
        <p14:creationId xmlns:p14="http://schemas.microsoft.com/office/powerpoint/2010/main" val="291103955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D30020"/>
      </a:dk2>
      <a:lt2>
        <a:srgbClr val="666666"/>
      </a:lt2>
      <a:accent1>
        <a:srgbClr val="EE0000"/>
      </a:accent1>
      <a:accent2>
        <a:srgbClr val="EFCC01"/>
      </a:accent2>
      <a:accent3>
        <a:srgbClr val="8E22A7"/>
      </a:accent3>
      <a:accent4>
        <a:srgbClr val="30F358"/>
      </a:accent4>
      <a:accent5>
        <a:srgbClr val="16DFDA"/>
      </a:accent5>
      <a:accent6>
        <a:srgbClr val="0345FF"/>
      </a:accent6>
      <a:hlink>
        <a:srgbClr val="99999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D30020"/>
      </a:dk2>
      <a:lt2>
        <a:srgbClr val="666666"/>
      </a:lt2>
      <a:accent1>
        <a:srgbClr val="EE0000"/>
      </a:accent1>
      <a:accent2>
        <a:srgbClr val="EFCC01"/>
      </a:accent2>
      <a:accent3>
        <a:srgbClr val="8E22A7"/>
      </a:accent3>
      <a:accent4>
        <a:srgbClr val="30F358"/>
      </a:accent4>
      <a:accent5>
        <a:srgbClr val="16DFDA"/>
      </a:accent5>
      <a:accent6>
        <a:srgbClr val="0345FF"/>
      </a:accent6>
      <a:hlink>
        <a:srgbClr val="99999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D30020"/>
      </a:dk2>
      <a:lt2>
        <a:srgbClr val="666666"/>
      </a:lt2>
      <a:accent1>
        <a:srgbClr val="EE0000"/>
      </a:accent1>
      <a:accent2>
        <a:srgbClr val="EFCC01"/>
      </a:accent2>
      <a:accent3>
        <a:srgbClr val="8E22A7"/>
      </a:accent3>
      <a:accent4>
        <a:srgbClr val="30F358"/>
      </a:accent4>
      <a:accent5>
        <a:srgbClr val="16DFDA"/>
      </a:accent5>
      <a:accent6>
        <a:srgbClr val="0345FF"/>
      </a:accent6>
      <a:hlink>
        <a:srgbClr val="99999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otalTime>1339</TotalTime>
  <Words>703</Words>
  <Application>Microsoft Office PowerPoint</Application>
  <PresentationFormat>On-screen Show (16:9)</PresentationFormat>
  <Paragraphs>61</Paragraphs>
  <Slides>15</Slides>
  <Notes>10</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Avenir Next</vt:lpstr>
      <vt:lpstr>Avenir Next LT Pro</vt:lpstr>
      <vt:lpstr>Century Gothic</vt:lpstr>
      <vt:lpstr>Gilroy-Bold</vt:lpstr>
      <vt:lpstr>Poppins</vt:lpstr>
      <vt:lpstr>Poppins SemiBold</vt:lpstr>
      <vt:lpstr>Simple Light</vt:lpstr>
      <vt:lpstr>Simple Light</vt:lpstr>
      <vt:lpstr>Simple Light</vt:lpstr>
      <vt:lpstr>  GALILEO Unbound: New Perspectives on Literacy   2024 GALILEO Annual Conference June 11-12, 2024  Staying Ahead of the Technology (and Business) Learning Curves with O’Reilly   </vt:lpstr>
      <vt:lpstr>Business &amp; Technology Trends</vt:lpstr>
      <vt:lpstr>Business &amp; Technology Trends</vt:lpstr>
      <vt:lpstr>Business &amp; Technology Trends: The Future of Jobs</vt:lpstr>
      <vt:lpstr>Business &amp; Technology Trends: Reskilling, and the Intertwining of Business and Technology</vt:lpstr>
      <vt:lpstr>O’Reilly and ProQuest A 20-Year Partnership</vt:lpstr>
      <vt:lpstr>"The internet was built on O'Reilly books." </vt:lpstr>
      <vt:lpstr>40+ year history of educating technology professionals</vt:lpstr>
      <vt:lpstr>About O’Reilly</vt:lpstr>
      <vt:lpstr>O’Reilly Content – By the Numbers*</vt:lpstr>
      <vt:lpstr>O’Reilly New Content Added in 2023</vt:lpstr>
      <vt:lpstr>Industry Recognition</vt:lpstr>
      <vt:lpstr>A recognized and award-winning learning platform</vt:lpstr>
      <vt:lpstr>PowerPoint Presentation</vt:lpstr>
      <vt:lpstr>Spreading the knowledge of innovators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ProQuest is the exclusive academic and public library sales agent for O’Reilly.</dc:title>
  <dc:creator>Peg Knight</dc:creator>
  <cp:lastModifiedBy>Peg Knight</cp:lastModifiedBy>
  <cp:revision>6</cp:revision>
  <dcterms:modified xsi:type="dcterms:W3CDTF">2024-06-10T16:54:08Z</dcterms:modified>
</cp:coreProperties>
</file>